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02" y="-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D724-4A07-4F59-B511-C3CEB1AA1226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BA17-4C11-44B9-B8AA-115183CCE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398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D724-4A07-4F59-B511-C3CEB1AA1226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BA17-4C11-44B9-B8AA-115183CCE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40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D724-4A07-4F59-B511-C3CEB1AA1226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BA17-4C11-44B9-B8AA-115183CCE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14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1525-102F-420B-83BE-315E23CB9AF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5E0F-E85B-40E9-BE6B-6D3468FA252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997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1525-102F-420B-83BE-315E23CB9AF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5E0F-E85B-40E9-BE6B-6D3468FA252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11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1525-102F-420B-83BE-315E23CB9AF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5E0F-E85B-40E9-BE6B-6D3468FA252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052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1525-102F-420B-83BE-315E23CB9AF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5E0F-E85B-40E9-BE6B-6D3468FA252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574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1525-102F-420B-83BE-315E23CB9AF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5E0F-E85B-40E9-BE6B-6D3468FA252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817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1525-102F-420B-83BE-315E23CB9AF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5E0F-E85B-40E9-BE6B-6D3468FA252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688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1525-102F-420B-83BE-315E23CB9AF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5E0F-E85B-40E9-BE6B-6D3468FA252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363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1525-102F-420B-83BE-315E23CB9AF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5E0F-E85B-40E9-BE6B-6D3468FA252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26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D724-4A07-4F59-B511-C3CEB1AA1226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BA17-4C11-44B9-B8AA-115183CCE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545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1525-102F-420B-83BE-315E23CB9AF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5E0F-E85B-40E9-BE6B-6D3468FA252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5177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1525-102F-420B-83BE-315E23CB9AF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5E0F-E85B-40E9-BE6B-6D3468FA252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6255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1525-102F-420B-83BE-315E23CB9AF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5E0F-E85B-40E9-BE6B-6D3468FA252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88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D724-4A07-4F59-B511-C3CEB1AA1226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BA17-4C11-44B9-B8AA-115183CCE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899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D724-4A07-4F59-B511-C3CEB1AA1226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BA17-4C11-44B9-B8AA-115183CCE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720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D724-4A07-4F59-B511-C3CEB1AA1226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BA17-4C11-44B9-B8AA-115183CCE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32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D724-4A07-4F59-B511-C3CEB1AA1226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BA17-4C11-44B9-B8AA-115183CCE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126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D724-4A07-4F59-B511-C3CEB1AA1226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BA17-4C11-44B9-B8AA-115183CCE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37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D724-4A07-4F59-B511-C3CEB1AA1226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BA17-4C11-44B9-B8AA-115183CCE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456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D724-4A07-4F59-B511-C3CEB1AA1226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BA17-4C11-44B9-B8AA-115183CCE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72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8D724-4A07-4F59-B511-C3CEB1AA1226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BA17-4C11-44B9-B8AA-115183CCE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03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61525-102F-420B-83BE-315E23CB9AF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45E0F-E85B-40E9-BE6B-6D3468FA252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6599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867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American Industrial Revolution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943599"/>
            <a:ext cx="6400800" cy="880533"/>
          </a:xfrm>
        </p:spPr>
        <p:txBody>
          <a:bodyPr/>
          <a:lstStyle/>
          <a:p>
            <a:r>
              <a:rPr lang="en-US" dirty="0" smtClean="0"/>
              <a:t>Mr. Condry’s Social Studies Class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5863"/>
            <a:ext cx="914400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7494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Early Industrial Revolution                 Key Inventions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Steam Engine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Used in almost every new invention of this time period</a:t>
            </a:r>
          </a:p>
          <a:p>
            <a:pPr lvl="1"/>
            <a:endParaRPr lang="en-US" dirty="0">
              <a:solidFill>
                <a:srgbClr val="FFFF00"/>
              </a:solidFill>
            </a:endParaRP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Argued to be the single most important invention of the 19</a:t>
            </a:r>
            <a:r>
              <a:rPr lang="en-US" baseline="30000" dirty="0" smtClean="0">
                <a:solidFill>
                  <a:srgbClr val="FFFF00"/>
                </a:solidFill>
              </a:rPr>
              <a:t>th</a:t>
            </a:r>
            <a:r>
              <a:rPr lang="en-US" dirty="0" smtClean="0">
                <a:solidFill>
                  <a:srgbClr val="FFFF00"/>
                </a:solidFill>
              </a:rPr>
              <a:t> century.</a:t>
            </a:r>
          </a:p>
          <a:p>
            <a:pPr lvl="1"/>
            <a:endParaRPr lang="en-US" dirty="0">
              <a:solidFill>
                <a:srgbClr val="FFFF00"/>
              </a:solidFill>
            </a:endParaRP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Improved manufacturing,                                               transportation, and                                            mining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881" y="4267200"/>
            <a:ext cx="387212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3399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Original Steam Engine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09" y="1371600"/>
            <a:ext cx="7288392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7832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Steam Locomotive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599"/>
            <a:ext cx="9144000" cy="3356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166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Passenger Carriers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" y="1227138"/>
            <a:ext cx="9132277" cy="5610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9307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Leland Stanford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90778" cy="45259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 business tycoon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Co founder of the Central Pacific Railroad, creator of Stanford University, and the governor of California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927" y="1395412"/>
            <a:ext cx="4681073" cy="500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5683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Railroads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Early railroads were unsafe, uncomfortable and slow.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1820 to 1850- 30,000 miles of track were laid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By 1850 railroads had replaced canals as transportation of goods and people.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Railroads fueled the Industrial Revolution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386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Pre-Industrial Revolution Demographics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90% of the population lived in independent farms.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These farms needed                                                to survive or they                                            traded goods to                                                   get what they                                              needed.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3048000"/>
            <a:ext cx="482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604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Pre-Industrial Revolution Demographics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Infant mortality rate 1 out of 10 est. in 1800</a:t>
            </a:r>
          </a:p>
          <a:p>
            <a:endParaRPr lang="en-US" dirty="0"/>
          </a:p>
          <a:p>
            <a:r>
              <a:rPr lang="en-US" dirty="0" smtClean="0"/>
              <a:t>Most children would experience                                 death of a family member</a:t>
            </a:r>
          </a:p>
          <a:p>
            <a:endParaRPr lang="en-US" dirty="0"/>
          </a:p>
          <a:p>
            <a:r>
              <a:rPr lang="en-US" dirty="0" smtClean="0"/>
              <a:t>Remarriage was common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Low life expectancy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1750	30 (South)	40 (North)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1800	36 (East Coast)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1850	36 (East Coast)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959429"/>
            <a:ext cx="2743200" cy="489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9127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Pre-Industrial Revolution Goals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#1 goal was to keep the family alive!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Must provide every need independent of others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Food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Shelter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Clothing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3368923"/>
            <a:ext cx="4648200" cy="3489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8343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Pre-Industrial Revolution Diet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Lack of food was common.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/>
              <a:t>Food sources dependent on                                     weather  and outside forces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/>
              <a:t>Diet was repetitive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People ate bread, cheese, butter, porridge, eggs, raw fruits, and fresh veggies in season, and canned ones out of season.  Meat was consumed when available.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447800"/>
            <a:ext cx="3352800" cy="3171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288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Pre-Industrial Revolution Sickness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Illness was a normal part of life.</a:t>
            </a:r>
          </a:p>
          <a:p>
            <a:endParaRPr lang="en-US" dirty="0"/>
          </a:p>
          <a:p>
            <a:r>
              <a:rPr lang="en-US" dirty="0" smtClean="0"/>
              <a:t>What medicine there was, was not available to most of the population.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Standard of living increased                           illnesses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Dirty homes, bodies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Physicality of work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Danger of environment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168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Pre-Industrial Revolution Social Class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2849"/>
            <a:ext cx="38862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Majority of population was poor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Small middle class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Small elite upper class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541" y="2133600"/>
            <a:ext cx="5001459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8221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102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rgbClr val="FFFF00"/>
                </a:solidFill>
              </a:rPr>
              <a:t>Children were taught gender skills by parents.  Their work included carrying water, wood, simple cloth mending and harvest activities.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Men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Firewood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Farming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Making of tools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Wood, leather, and metal working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Animal husbandry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Women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Cooking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Cleaning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Making clothing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Raising of children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Teaching of children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10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FF00"/>
                </a:solidFill>
              </a:rPr>
              <a:t>Pre-Industrial Revolution Gender Roles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36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Early Industrial Revolution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Reason for the Industrial Revolution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War of 1812</a:t>
            </a:r>
          </a:p>
          <a:p>
            <a:pPr lvl="1"/>
            <a:r>
              <a:rPr lang="en-US" dirty="0" smtClean="0"/>
              <a:t>War with Britain created a need for industrialization in America.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We were unable to trade for                                          the things we needed, and                                          therefore had to start                                              manufacturing them                                              ourselves.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113" y="3883025"/>
            <a:ext cx="3925887" cy="297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2894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400</Words>
  <Application>Microsoft Office PowerPoint</Application>
  <PresentationFormat>On-screen Show (4:3)</PresentationFormat>
  <Paragraphs>90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1_Office Theme</vt:lpstr>
      <vt:lpstr>American Industrial Revolution</vt:lpstr>
      <vt:lpstr>Pre-Industrial Revolution Demographics</vt:lpstr>
      <vt:lpstr>Pre-Industrial Revolution Demographics</vt:lpstr>
      <vt:lpstr>Pre-Industrial Revolution Goals</vt:lpstr>
      <vt:lpstr>Pre-Industrial Revolution Diet</vt:lpstr>
      <vt:lpstr>Pre-Industrial Revolution Sickness</vt:lpstr>
      <vt:lpstr>Pre-Industrial Revolution Social Class</vt:lpstr>
      <vt:lpstr>Children were taught gender skills by parents.  Their work included carrying water, wood, simple cloth mending and harvest activities.</vt:lpstr>
      <vt:lpstr>Early Industrial Revolution</vt:lpstr>
      <vt:lpstr>Early Industrial Revolution                 Key Inventions</vt:lpstr>
      <vt:lpstr>An Original Steam Engine</vt:lpstr>
      <vt:lpstr>Steam Locomotive</vt:lpstr>
      <vt:lpstr>Passenger Carriers</vt:lpstr>
      <vt:lpstr>Leland Stanford</vt:lpstr>
      <vt:lpstr>Railroads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Industrial Revolution</dc:title>
  <dc:creator>Joshua Condry</dc:creator>
  <cp:lastModifiedBy>Joshua Condry</cp:lastModifiedBy>
  <cp:revision>1</cp:revision>
  <dcterms:created xsi:type="dcterms:W3CDTF">2017-02-12T19:17:38Z</dcterms:created>
  <dcterms:modified xsi:type="dcterms:W3CDTF">2017-02-12T19:18:23Z</dcterms:modified>
</cp:coreProperties>
</file>