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8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8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7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3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3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0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9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5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7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1525-102F-420B-83BE-315E23CB9AF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5E0F-E85B-40E9-BE6B-6D3468FA252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93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Evolution of cloth manufacturing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5692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Evolution </a:t>
            </a:r>
          </a:p>
          <a:p>
            <a:pPr marL="0" indent="0" algn="ctr">
              <a:buNone/>
            </a:pPr>
            <a:r>
              <a:rPr lang="en-US" sz="6600" dirty="0" smtClean="0"/>
              <a:t>of </a:t>
            </a:r>
          </a:p>
          <a:p>
            <a:pPr marL="0" indent="0" algn="ctr">
              <a:buNone/>
            </a:pPr>
            <a:r>
              <a:rPr lang="en-US" sz="6600" dirty="0" smtClean="0"/>
              <a:t>Manufacturing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685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Pre-Industrial Invention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Spinning Wheel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23" y="1981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spinning wheel was the first invention, but it was slow.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Threads were spun one at a time by hand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60" y="2057400"/>
            <a:ext cx="450847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1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Early-Industrial Invention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Spinning Jenny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9868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Spinning Jenny could spin up to eight thread at a time.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Spinning Jenny was much faster then the spinning wheel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94" y="2209800"/>
            <a:ext cx="450908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8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Industrial Invention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The Spinning Mule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5419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Used water power to spin the thread, which was much faster then doing it by hand.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More cloth could now be made.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38" y="1744418"/>
            <a:ext cx="38227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11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Power Loom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Used water power to weave cloth.</a:t>
            </a:r>
          </a:p>
          <a:p>
            <a:endParaRPr lang="en-US" dirty="0"/>
          </a:p>
          <a:p>
            <a:r>
              <a:rPr lang="en-US" dirty="0" smtClean="0"/>
              <a:t>People could make a lot of cloth quickly.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77" y="1600200"/>
            <a:ext cx="38100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37820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64" y="4025900"/>
            <a:ext cx="4759936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48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Cotton Factory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4" y="1263649"/>
            <a:ext cx="9153704" cy="559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4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Evolution of Farming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1876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Seed Drill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Allowed farmers to plant seeds much more quickly.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More crops                                                       could now be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grown feeing                                                         an increasing                                                   population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51" y="2655277"/>
            <a:ext cx="5898149" cy="420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7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Mechanical Reaper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Allowed farmers to harvest their crops more efficiently.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46684"/>
            <a:ext cx="6477000" cy="40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1950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Pre-Industrial Invention  Spinning Wheel</vt:lpstr>
      <vt:lpstr>Early-Industrial Invention The Spinning Jenny</vt:lpstr>
      <vt:lpstr>Industrial Invention The Spinning Mule</vt:lpstr>
      <vt:lpstr>The Power Loom</vt:lpstr>
      <vt:lpstr>A Cotton Factory</vt:lpstr>
      <vt:lpstr>PowerPoint Presentation</vt:lpstr>
      <vt:lpstr>Seed Drill</vt:lpstr>
      <vt:lpstr>Mechanical Reaper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Condry</dc:creator>
  <cp:lastModifiedBy>Joshua Condry</cp:lastModifiedBy>
  <cp:revision>1</cp:revision>
  <dcterms:created xsi:type="dcterms:W3CDTF">2017-02-12T19:19:28Z</dcterms:created>
  <dcterms:modified xsi:type="dcterms:W3CDTF">2017-02-12T19:20:06Z</dcterms:modified>
</cp:coreProperties>
</file>