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9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5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6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7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3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66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8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00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Buildings could be made much taller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Steel was much harder than iron, which would bend if made too tall.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steel industry created many new products, and led to the invention of the car.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Telephone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Invented by Alexander Graham Bell in 1876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92" y="1143000"/>
            <a:ext cx="38354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92" y="3979808"/>
            <a:ext cx="3864708" cy="287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30" y="4291013"/>
            <a:ext cx="220296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" y="4291014"/>
            <a:ext cx="3073400" cy="255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0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John D. Rockefeller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Became the richest man in the world in the oil business.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 created Standard Oil Company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Oil began being used in all types of machines.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1383690"/>
            <a:ext cx="4333874" cy="518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1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Henry Ford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Invented the first practical car, the Model T.</a:t>
            </a:r>
          </a:p>
          <a:p>
            <a:endParaRPr lang="en-US" dirty="0"/>
          </a:p>
          <a:p>
            <a:r>
              <a:rPr lang="en-US" dirty="0" smtClean="0"/>
              <a:t>The car had been invented earlier, but Ford was the first to make the car affordable.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80" y="1676400"/>
            <a:ext cx="476602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3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Samuel Gompers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Created the American Federation of Labor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Organization of other labor unions that had bonded together to protect the rights of workers.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5" descr="gomper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1" y="1447799"/>
            <a:ext cx="4267200" cy="53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Melting Plant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" y="1504950"/>
            <a:ext cx="9099644" cy="53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6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Steel Factory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8900"/>
            <a:ext cx="9144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1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Andrew Carnegie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Became a millionaire in the steel business by putting all his competitors out of business.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 created U.S. Steel Pittsburg.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16" y="1430582"/>
            <a:ext cx="4192868" cy="512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9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New Technologies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3797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Electric Light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Created by Thomas Edison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Failed 2000 times before he invented the light bulb.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96" y="1295400"/>
            <a:ext cx="413000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5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Phonograph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Created by Thomas Edison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Used spindles on a roller to                       make music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Funnel attachment was the                           speaker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81" y="3892550"/>
            <a:ext cx="3500119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120862"/>
            <a:ext cx="2286000" cy="27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0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Telegraph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Invented in 1844 by Samuel Morse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Used dots and ashes to send messages over electric lines.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Dots and dashes became known as Morse                        Code.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200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20" y="5105400"/>
            <a:ext cx="249217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8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933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Steel</vt:lpstr>
      <vt:lpstr>A Melting Plant</vt:lpstr>
      <vt:lpstr>Steel Factory</vt:lpstr>
      <vt:lpstr>Andrew Carnegie</vt:lpstr>
      <vt:lpstr>PowerPoint Presentation</vt:lpstr>
      <vt:lpstr>The Electric Light</vt:lpstr>
      <vt:lpstr>The Phonograph</vt:lpstr>
      <vt:lpstr>Telegraph</vt:lpstr>
      <vt:lpstr>PowerPoint Presentation</vt:lpstr>
      <vt:lpstr>Telephone</vt:lpstr>
      <vt:lpstr>John D. Rockefeller</vt:lpstr>
      <vt:lpstr>Henry Ford</vt:lpstr>
      <vt:lpstr>Samuel Gompers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Condry</dc:creator>
  <cp:lastModifiedBy>Joshua Condry</cp:lastModifiedBy>
  <cp:revision>2</cp:revision>
  <dcterms:created xsi:type="dcterms:W3CDTF">2017-02-12T19:19:28Z</dcterms:created>
  <dcterms:modified xsi:type="dcterms:W3CDTF">2017-02-12T19:20:33Z</dcterms:modified>
</cp:coreProperties>
</file>