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2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2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5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1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8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6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0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0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3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3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r0drm_IrSAhXDNSYKHS_KDA8QjRwIBw&amp;url=https://www.awesomestories.com/asset/view/129106&amp;bvm=bv.146786187,d.eWE&amp;psig=AFQjCNHXwYqFGra1t_lv_M0xgocaSfg_VQ&amp;ust=148700321435794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Orville and Wilber Wright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2743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first men to successfully fly an airplane.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flight lasted only twelve seconds, but it proved men could fly.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57" y="1360244"/>
            <a:ext cx="4253143" cy="54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 descr="Image result for first fligh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890857" cy="2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5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Ford Creates “Village Industries”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Kingsford (1923)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Built homes, schools, and </a:t>
            </a:r>
            <a:r>
              <a:rPr lang="en-US" dirty="0" smtClean="0">
                <a:solidFill>
                  <a:srgbClr val="FFFF00"/>
                </a:solidFill>
              </a:rPr>
              <a:t>hospitals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14 assembly plants, sawmill, steam power plant, dam, hydroelectric facility, chemical charcoal plant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Built “Woodie” station wagon and Glider for World War 2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Alberta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Built as a result of more demand                                                    for resources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Built homes, schools, and                                                            social buildings.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81" y="4114800"/>
            <a:ext cx="4012081" cy="274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3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Ford 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Ford died in 1947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By 1950’s wood was no longer needed in auto industry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Company management began closing down Upper Peninsula operations around 1955.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3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Changes in the Home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 factories produced things for ordinary people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Flour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Textiles (plain cloth)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Household items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Men’s work was moving outside of the household for wages.  The wages would be used to buy produced goods.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Women’s work increased.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Children’s labor was replaced.  Children started to go to school.  Education was encouraged.</a:t>
            </a:r>
          </a:p>
        </p:txBody>
      </p:sp>
    </p:spTree>
    <p:extLst>
      <p:ext uri="{BB962C8B-B14F-4D97-AF65-F5344CB8AC3E}">
        <p14:creationId xmlns:p14="http://schemas.microsoft.com/office/powerpoint/2010/main" val="19102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Negative Effects on Industrial Revolution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Factories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Dangerous (3-5% of workforce killed or injured on the job)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Pushed employees and machines to the limit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Ways of life threatened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Railroads eliminate small towns that were not along lines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Cultures became more homogenized from area to area.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Native Americans ways of life threatened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Buffalo killed by trains and hunting expeditions (decline of 10’s of millions</a:t>
            </a:r>
          </a:p>
          <a:p>
            <a:pPr lvl="2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Farmers hated railroad and progress through their lands.</a:t>
            </a:r>
          </a:p>
        </p:txBody>
      </p:sp>
    </p:spTree>
    <p:extLst>
      <p:ext uri="{BB962C8B-B14F-4D97-AF65-F5344CB8AC3E}">
        <p14:creationId xmlns:p14="http://schemas.microsoft.com/office/powerpoint/2010/main" val="265388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Late Industrial Revolution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Mass production and “Fordism”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Interchangeable parts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Large volume production of a single model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Low-priced goods; lo margin and profit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Economies for sale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Special purpose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821" y="17526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 skill requirements of workers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Moving assembly line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21" y="3505201"/>
            <a:ext cx="451217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62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Late Industrial Revolution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Impact of Mass Production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Mass consumption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German and Russian Industrialization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Cultural influences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Art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Music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Film (i.e. Charlie Chaplin – Modern Times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Architecture.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1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Late Industrial Revolution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Labor Experience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Clock vs. Task Orientation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Working along                                                        with the machine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Working  on only                                                      one small piece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Two competing                                                   experiences/demands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83" y="2362200"/>
            <a:ext cx="46520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6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Industries Increase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Mining – iron ore, limestone, copper, etc.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Shipping – large freighters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Logging – more demand for lumber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72438"/>
            <a:ext cx="68580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1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Ford wants Independence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Ford didn’t want to depend on anyone else for his automobile industries.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 set out to own all aspects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Lumber: Upper Peninsula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Iron ore, copper, limestone: Upper Peninsula, Minnesota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Coal: Kentucky, West Virginia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Rubber Planation: Brazil (2.5 million acres)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Railroads and shipping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Ford in the Upper Peninsula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Ford’s demand for natural resources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Bought mines, ships, and built railroads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Acquired 500,000 acres of forest in Upper Peninsula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Proper resource management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Worked with U.S. Forest service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533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450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Orville and Wilber Wright</vt:lpstr>
      <vt:lpstr>Changes in the Home</vt:lpstr>
      <vt:lpstr>Negative Effects on Industrial Revolution</vt:lpstr>
      <vt:lpstr>Late Industrial Revolution Mass production and “Fordism”</vt:lpstr>
      <vt:lpstr>Late Industrial Revolution Impact of Mass Production</vt:lpstr>
      <vt:lpstr>Late Industrial Revolution Labor Experience</vt:lpstr>
      <vt:lpstr>Industries Increase</vt:lpstr>
      <vt:lpstr>Ford wants Independence</vt:lpstr>
      <vt:lpstr>Ford in the Upper Peninsula</vt:lpstr>
      <vt:lpstr>Ford Creates “Village Industries”</vt:lpstr>
      <vt:lpstr>Ford 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Condry</dc:creator>
  <cp:lastModifiedBy>Joshua Condry</cp:lastModifiedBy>
  <cp:revision>3</cp:revision>
  <dcterms:created xsi:type="dcterms:W3CDTF">2017-02-12T19:19:28Z</dcterms:created>
  <dcterms:modified xsi:type="dcterms:W3CDTF">2017-02-12T19:20:56Z</dcterms:modified>
</cp:coreProperties>
</file>