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58" r:id="rId4"/>
    <p:sldId id="260" r:id="rId5"/>
    <p:sldId id="264" r:id="rId6"/>
    <p:sldId id="269" r:id="rId7"/>
    <p:sldId id="270" r:id="rId8"/>
    <p:sldId id="271" r:id="rId9"/>
    <p:sldId id="263" r:id="rId10"/>
    <p:sldId id="267" r:id="rId11"/>
    <p:sldId id="262" r:id="rId12"/>
    <p:sldId id="266" r:id="rId13"/>
    <p:sldId id="272" r:id="rId14"/>
    <p:sldId id="265" r:id="rId15"/>
    <p:sldId id="273" r:id="rId16"/>
    <p:sldId id="274" r:id="rId17"/>
    <p:sldId id="276" r:id="rId18"/>
    <p:sldId id="261" r:id="rId19"/>
    <p:sldId id="275" r:id="rId20"/>
    <p:sldId id="277" r:id="rId21"/>
    <p:sldId id="278" r:id="rId22"/>
    <p:sldId id="279" r:id="rId23"/>
    <p:sldId id="288" r:id="rId24"/>
    <p:sldId id="280" r:id="rId25"/>
    <p:sldId id="284" r:id="rId26"/>
    <p:sldId id="285" r:id="rId27"/>
    <p:sldId id="281" r:id="rId28"/>
    <p:sldId id="286" r:id="rId29"/>
    <p:sldId id="289" r:id="rId30"/>
    <p:sldId id="290" r:id="rId31"/>
    <p:sldId id="287" r:id="rId32"/>
    <p:sldId id="295" r:id="rId33"/>
    <p:sldId id="294" r:id="rId34"/>
    <p:sldId id="293" r:id="rId35"/>
    <p:sldId id="296" r:id="rId36"/>
    <p:sldId id="298" r:id="rId37"/>
    <p:sldId id="299" r:id="rId38"/>
    <p:sldId id="302" r:id="rId39"/>
    <p:sldId id="300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660"/>
  </p:normalViewPr>
  <p:slideViewPr>
    <p:cSldViewPr>
      <p:cViewPr varScale="1">
        <p:scale>
          <a:sx n="69" d="100"/>
          <a:sy n="69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41B3C-E4AB-48B5-BEB2-891CBFC88C8E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352A5-2112-4BC2-B073-FF6D14592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352A5-2112-4BC2-B073-FF6D14592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0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5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2012-1AD4-41A9-AD16-02C689B998A9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14D9-C214-4B9C-BA63-37F84109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ahUKEwiln4eR0JHQAhVBLyYKHZWABeMQjRwIBw&amp;url=https%3A%2F%2Fwww.awesomestories.com%2Fasset%2Fview%2FTAXATION-WITHOUT-REPRESENTATION-American-Revolution-Highlights&amp;bvm=bv.137904068,d.eWE&amp;psig=AFQjCNH_7NJrkXDazo4EPFpxba8koFLgOw&amp;ust=14784356420129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m0p-MzpHQAhUMySYKHZV2BacQjRwIBw&amp;url=http%3A%2F%2Fwww.gilderlehrman.org%2Fhistory-by-era%2Froad-revolution%2Fresources%2Fproclamation-1763-1763&amp;psig=AFQjCNE77jzeVGVP4dUzbRqaEmmHk-2HWw&amp;ust=1478435070668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Causes of the American Revolution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81700"/>
            <a:ext cx="6400800" cy="1752600"/>
          </a:xfrm>
        </p:spPr>
        <p:txBody>
          <a:bodyPr/>
          <a:lstStyle/>
          <a:p>
            <a:r>
              <a:rPr lang="en-US" dirty="0" smtClean="0"/>
              <a:t>Mr. Condry’s Social Studies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55699"/>
            <a:ext cx="49530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Understanding British Money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55214" cy="4525963"/>
          </a:xfrm>
        </p:spPr>
        <p:txBody>
          <a:bodyPr>
            <a:normAutofit fontScale="85000" lnSpcReduction="20000"/>
          </a:bodyPr>
          <a:lstStyle/>
          <a:p>
            <a:endParaRPr lang="en-US" sz="5100" dirty="0"/>
          </a:p>
          <a:p>
            <a:r>
              <a:rPr lang="en-US" sz="5100" dirty="0" smtClean="0">
                <a:solidFill>
                  <a:srgbClr val="FFFF00"/>
                </a:solidFill>
              </a:rPr>
              <a:t>1 pence is equal to 1 penny</a:t>
            </a:r>
            <a:endParaRPr lang="en-US" sz="5100" dirty="0">
              <a:solidFill>
                <a:srgbClr val="FFFF00"/>
              </a:solidFill>
            </a:endParaRPr>
          </a:p>
          <a:p>
            <a:endParaRPr lang="en-US" sz="5100" dirty="0" smtClean="0">
              <a:solidFill>
                <a:srgbClr val="FFFF00"/>
              </a:solidFill>
            </a:endParaRPr>
          </a:p>
          <a:p>
            <a:endParaRPr lang="en-US" sz="5100" dirty="0">
              <a:solidFill>
                <a:srgbClr val="FFFF00"/>
              </a:solidFill>
            </a:endParaRPr>
          </a:p>
          <a:p>
            <a:r>
              <a:rPr lang="en-US" sz="5100" dirty="0" smtClean="0">
                <a:solidFill>
                  <a:srgbClr val="FFFF00"/>
                </a:solidFill>
              </a:rPr>
              <a:t>1 pound is equal to $1.25 </a:t>
            </a:r>
          </a:p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14" y="1597152"/>
            <a:ext cx="42041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15" y="3962400"/>
            <a:ext cx="4204154" cy="27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o taxation without representation american rev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Tax on Imports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50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original tax of sixpence per gallon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was cut in half</a:t>
            </a:r>
            <a:r>
              <a:rPr lang="en-US" sz="2400" dirty="0" smtClean="0"/>
              <a:t>,                    but the government fully intended to collect the                </a:t>
            </a:r>
            <a:r>
              <a:rPr lang="en-US" sz="2400" dirty="0" smtClean="0">
                <a:solidFill>
                  <a:srgbClr val="FFFF00"/>
                </a:solidFill>
              </a:rPr>
              <a:t>three-pence duty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The list of taxable items was expanded far                                                            beyond sugar — </a:t>
            </a:r>
            <a:r>
              <a:rPr lang="en-US" sz="2400" dirty="0" smtClean="0">
                <a:solidFill>
                  <a:srgbClr val="FFFF00"/>
                </a:solidFill>
              </a:rPr>
              <a:t>specified wines and cloth,                                          coffee, tropical foods and silk </a:t>
            </a:r>
            <a:r>
              <a:rPr lang="en-US" sz="2400" dirty="0" smtClean="0"/>
              <a:t>were now                                           subject to importation duties </a:t>
            </a:r>
          </a:p>
          <a:p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8" y="4829175"/>
            <a:ext cx="2514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58" y="4829175"/>
            <a:ext cx="25336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804"/>
            <a:ext cx="2009775" cy="207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829175"/>
            <a:ext cx="2092071" cy="205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39" y="22098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5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Tax on Exports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 smtClean="0">
                <a:solidFill>
                  <a:prstClr val="white"/>
                </a:solidFill>
              </a:rPr>
              <a:t>American </a:t>
            </a:r>
            <a:r>
              <a:rPr lang="en-US" sz="2700" dirty="0">
                <a:solidFill>
                  <a:prstClr val="white"/>
                </a:solidFill>
              </a:rPr>
              <a:t>exports, notably </a:t>
            </a:r>
            <a:r>
              <a:rPr lang="en-US" sz="2700" dirty="0">
                <a:solidFill>
                  <a:srgbClr val="FFFF00"/>
                </a:solidFill>
              </a:rPr>
              <a:t>iron and lumber, were subjected to close supervision</a:t>
            </a:r>
            <a:r>
              <a:rPr lang="en-US" sz="2700" dirty="0">
                <a:solidFill>
                  <a:prstClr val="white"/>
                </a:solidFill>
              </a:rPr>
              <a:t>. </a:t>
            </a:r>
            <a:endParaRPr lang="en-US" sz="2700" dirty="0" smtClean="0">
              <a:solidFill>
                <a:prstClr val="white"/>
              </a:solidFill>
            </a:endParaRPr>
          </a:p>
          <a:p>
            <a:pPr lvl="0"/>
            <a:endParaRPr lang="en-US" sz="2700" dirty="0">
              <a:solidFill>
                <a:prstClr val="white"/>
              </a:solidFill>
            </a:endParaRPr>
          </a:p>
          <a:p>
            <a:pPr lvl="0"/>
            <a:r>
              <a:rPr lang="en-US" sz="2700" dirty="0" smtClean="0">
                <a:solidFill>
                  <a:srgbClr val="FFFF00"/>
                </a:solidFill>
              </a:rPr>
              <a:t>Shippers </a:t>
            </a:r>
            <a:r>
              <a:rPr lang="en-US" sz="2700" dirty="0">
                <a:solidFill>
                  <a:srgbClr val="FFFF00"/>
                </a:solidFill>
              </a:rPr>
              <a:t>were required to complete a cumbersome bonding procedure before loading their cargoes. 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" y="4348774"/>
            <a:ext cx="2286000" cy="16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877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Tax Effects on the Colonies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500" dirty="0">
                <a:solidFill>
                  <a:prstClr val="white"/>
                </a:solidFill>
              </a:rPr>
              <a:t>Enforcement of the Revenue Act of 1764, as it was formally known, </a:t>
            </a:r>
            <a:r>
              <a:rPr lang="en-US" sz="2500" dirty="0">
                <a:solidFill>
                  <a:srgbClr val="FFFF00"/>
                </a:solidFill>
              </a:rPr>
              <a:t>caused immediate economic hardship in New England and the Middle Colonies. </a:t>
            </a:r>
            <a:endParaRPr lang="en-US" sz="2500" dirty="0" smtClean="0">
              <a:solidFill>
                <a:srgbClr val="FFFF00"/>
              </a:solidFill>
            </a:endParaRPr>
          </a:p>
          <a:p>
            <a:pPr lvl="0"/>
            <a:endParaRPr lang="en-US" sz="2500" dirty="0">
              <a:solidFill>
                <a:prstClr val="white"/>
              </a:solidFill>
            </a:endParaRPr>
          </a:p>
          <a:p>
            <a:pPr lvl="0"/>
            <a:r>
              <a:rPr lang="en-US" sz="2500" dirty="0" smtClean="0">
                <a:solidFill>
                  <a:srgbClr val="FFFF00"/>
                </a:solidFill>
              </a:rPr>
              <a:t>Rum </a:t>
            </a:r>
            <a:r>
              <a:rPr lang="en-US" sz="2500" dirty="0">
                <a:solidFill>
                  <a:srgbClr val="FFFF00"/>
                </a:solidFill>
              </a:rPr>
              <a:t>distilling slumped badly and colonial exports overall dropped sharply</a:t>
            </a:r>
            <a:r>
              <a:rPr lang="en-US" sz="2500" dirty="0">
                <a:solidFill>
                  <a:prstClr val="white"/>
                </a:solidFill>
              </a:rPr>
              <a:t>. The slowing economy was further impacted by currency contraction as people, uncertain of the future, tried to keep their money. </a:t>
            </a:r>
            <a:endParaRPr lang="en-US" sz="2500" dirty="0" smtClean="0">
              <a:solidFill>
                <a:prstClr val="white"/>
              </a:solidFill>
            </a:endParaRPr>
          </a:p>
          <a:p>
            <a:pPr lvl="0"/>
            <a:endParaRPr lang="en-US" sz="2500" dirty="0">
              <a:solidFill>
                <a:prstClr val="white"/>
              </a:solidFill>
            </a:endParaRPr>
          </a:p>
          <a:p>
            <a:pPr lvl="0"/>
            <a:r>
              <a:rPr lang="en-US" sz="2500" dirty="0" smtClean="0">
                <a:solidFill>
                  <a:srgbClr val="FFFF00"/>
                </a:solidFill>
              </a:rPr>
              <a:t>Efforts </a:t>
            </a:r>
            <a:r>
              <a:rPr lang="en-US" sz="2500" dirty="0">
                <a:solidFill>
                  <a:srgbClr val="FFFF00"/>
                </a:solidFill>
              </a:rPr>
              <a:t>were made to settle debts with paper money rather than gold or silver.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Colonies had a Different Type of Currency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37570"/>
            <a:ext cx="4267201" cy="18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77" y="4572001"/>
            <a:ext cx="455762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7041"/>
            <a:ext cx="4419600" cy="23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056378"/>
            <a:ext cx="4810125" cy="22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534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9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Stamp Act of 1765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Stamps tax on: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Newspapers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Magazines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Legal and commercial documents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Playing cards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Etc.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Had to be paid in British currency not in colonial paper money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Very unpopular among colonists.  They considered it a violation of their rights as Englishman to be taxed without their consent.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1808780" cy="260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65" y="1295400"/>
            <a:ext cx="1924615" cy="260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Stamp Act Repealed in 1766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“There is not gold and silver enough in the colonies to pay the stamp duty (tax) for one year.”</a:t>
            </a:r>
          </a:p>
          <a:p>
            <a:pPr lvl="3"/>
            <a:r>
              <a:rPr lang="en-US" dirty="0" smtClean="0"/>
              <a:t>Benjamin Franklin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“Such another experiment as the Stamp-Act </a:t>
            </a:r>
            <a:r>
              <a:rPr lang="en-US" dirty="0" err="1" smtClean="0"/>
              <a:t>wou’d</a:t>
            </a:r>
            <a:r>
              <a:rPr lang="en-US" dirty="0" smtClean="0"/>
              <a:t> produce a general Revolt in America”</a:t>
            </a:r>
          </a:p>
          <a:p>
            <a:pPr lvl="3"/>
            <a:r>
              <a:rPr lang="en-US" dirty="0" smtClean="0"/>
              <a:t>George Mason, 1766</a:t>
            </a:r>
          </a:p>
        </p:txBody>
      </p:sp>
    </p:spTree>
    <p:extLst>
      <p:ext uri="{BB962C8B-B14F-4D97-AF65-F5344CB8AC3E}">
        <p14:creationId xmlns:p14="http://schemas.microsoft.com/office/powerpoint/2010/main" val="39592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Taxation without 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King and Parliament began to enforce trade laws and impose taxes to help pay their debt caused by the French and Indian war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Men like James Otis raised                                                  the issue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/>
              <a:t>There was no one in                                                        England to represent the                                                colonies to help with these                                                new laws.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590800"/>
            <a:ext cx="3241431" cy="401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3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Townshend Act 1767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Imposed taxes on glass, lead, paints, paper, and tea imported into the colonies.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1770 Parliament repealed all the Townshend taxes except the tax on tea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7946"/>
            <a:ext cx="2542539" cy="319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39" y="3619053"/>
            <a:ext cx="4544061" cy="32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619053"/>
            <a:ext cx="2057400" cy="32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8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American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395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French and Indian War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Proclamation of 1763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Sugar 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Stamp 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No Taxation without  Representation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Townshend 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Quartering Act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41775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8. Boston Massacre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Tea 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Boston Tea Party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11. Intolerable 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12. 1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13. Lexington and Concord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2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Writs of Assistance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Allowed the British to                                    search and seize any home                                or ship that was suspect of                                       having illegal (untaxed)                                 items.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44" y="1456944"/>
            <a:ext cx="3609933" cy="27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652"/>
            <a:ext cx="5486400" cy="25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07650"/>
            <a:ext cx="3465577" cy="255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26640"/>
            <a:ext cx="2158456" cy="25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64"/>
            <a:ext cx="2057400" cy="29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57" y="3124199"/>
            <a:ext cx="2338332" cy="36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06" y="1981200"/>
            <a:ext cx="4681793" cy="48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988"/>
            <a:ext cx="2878067" cy="19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95" y="0"/>
            <a:ext cx="26450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12" y="-1"/>
            <a:ext cx="242309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" y="2881709"/>
            <a:ext cx="2149313" cy="14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Quartering Act of 1765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Made the colonist supply the British soldiers with: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 lodging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Food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Supplies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Transportation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Etc.</a:t>
            </a:r>
          </a:p>
          <a:p>
            <a:pPr lvl="2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5390322" cy="361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up to the 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ship, Liberty, owned by John Hancock was sized in 1768 for having illegal goods</a:t>
            </a:r>
          </a:p>
          <a:p>
            <a:endParaRPr lang="en-US" dirty="0"/>
          </a:p>
          <a:p>
            <a:r>
              <a:rPr lang="en-US" dirty="0" smtClean="0"/>
              <a:t>Taxes and the seizure of ships leads to violence in Boston and an increase in troops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50056"/>
            <a:ext cx="3467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56712"/>
            <a:ext cx="2895600" cy="366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In 1768 British troops were stationed in Boston in order to protect and support crown-appointed colonial officials attempting to enforce unpopular legislation.</a:t>
            </a:r>
          </a:p>
          <a:p>
            <a:endParaRPr lang="en-US" sz="3000" dirty="0" smtClean="0"/>
          </a:p>
          <a:p>
            <a:r>
              <a:rPr lang="en-US" sz="3000" dirty="0" smtClean="0">
                <a:solidFill>
                  <a:srgbClr val="FFFF00"/>
                </a:solidFill>
              </a:rPr>
              <a:t>Incident on March 5, 1770</a:t>
            </a:r>
          </a:p>
          <a:p>
            <a:endParaRPr lang="en-US" sz="3000" dirty="0" smtClean="0">
              <a:solidFill>
                <a:srgbClr val="FFFF00"/>
              </a:solidFill>
            </a:endParaRPr>
          </a:p>
          <a:p>
            <a:r>
              <a:rPr lang="en-US" sz="3000" dirty="0" smtClean="0">
                <a:solidFill>
                  <a:srgbClr val="FFFF00"/>
                </a:solidFill>
              </a:rPr>
              <a:t>British Army soldiers killed 5 male                                      civilians and injured six others</a:t>
            </a:r>
          </a:p>
          <a:p>
            <a:endParaRPr lang="en-US" sz="3000" dirty="0" smtClean="0">
              <a:solidFill>
                <a:srgbClr val="FFFF00"/>
              </a:solidFill>
            </a:endParaRP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Includes Crispus Attucks considered                                                   the first casualty of the American                                     Revolution</a:t>
            </a:r>
            <a:endParaRPr lang="en-US" sz="26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917506"/>
            <a:ext cx="3038856" cy="39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" y="0"/>
            <a:ext cx="91372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7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2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Eight soldiers, one officer, and four civilians were arrested and charged with murder.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John Adams (2</a:t>
            </a:r>
            <a:r>
              <a:rPr lang="en-US" sz="2800" baseline="30000" dirty="0" smtClean="0">
                <a:solidFill>
                  <a:srgbClr val="FFFF00"/>
                </a:solidFill>
              </a:rPr>
              <a:t>nd</a:t>
            </a:r>
            <a:r>
              <a:rPr lang="en-US" sz="2800" dirty="0" smtClean="0">
                <a:solidFill>
                  <a:srgbClr val="FFFF00"/>
                </a:solidFill>
              </a:rPr>
              <a:t> president) defended the soldiers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Six of them were acquitted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Two were convicted of manslaughter                       and given reduced sentences by                       branding on their hands.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91" y="3505200"/>
            <a:ext cx="2604908" cy="327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Tea Act of 1773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Granted the British East India Company a tea monopoly.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Monopoly is when only one company sells a certain item.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3541628"/>
            <a:ext cx="4334256" cy="33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96" y="3541628"/>
            <a:ext cx="4770612" cy="331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01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Sons of Liberty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867400" cy="3327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Formed by Samuel Adams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Protested against taxes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Sometimes used intimidation and                              physical violence to achieve their goals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07418"/>
            <a:ext cx="3010421" cy="22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4193"/>
            <a:ext cx="3770358" cy="223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62" y="4624193"/>
            <a:ext cx="1777738" cy="223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48218"/>
            <a:ext cx="2639568" cy="351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Proclamation of 1763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Banned colonization west of the Appalachian Mountains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Those who already                                                                lived there must                                                                                             move east.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proclamation of 17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69757"/>
            <a:ext cx="2514600" cy="30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981201"/>
            <a:ext cx="49339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97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929"/>
            <a:ext cx="9144000" cy="63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Boston Tea Party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Sons of Liberty dump British tea in to the Boston Harbor in 1773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Disguised as Mohawk Indians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Boarded 3 British Ships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Dumped 342 chests of tea into the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92,000 pounds of tea roughly 46 tons of tea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£9,659 reported damage cost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$1,700,000 in todays money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Tea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73" y="1371602"/>
            <a:ext cx="3541527" cy="23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22777"/>
            <a:ext cx="3913630" cy="29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936430"/>
            <a:ext cx="4480560" cy="298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371602"/>
            <a:ext cx="2368295" cy="236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7"/>
            <a:ext cx="2819400" cy="385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" y="838200"/>
            <a:ext cx="9125062" cy="51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Intolerable Acts of 1774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Boston Port Bill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Closes Boston Harbor Until tea was paid for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Administration of Justice Act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British officials could not be charged with a crime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Massachusetts Government Act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 Massachusetts charter is revoked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Quebec Act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Canada given more territory, taken away from Virginia, Connecticut, and Massachusetts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Thomas Paine (1737-1809)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Published Common Sense, a pamphlet, in 1776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Talked about the problems of the monarchy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Made people                                                                          think of                                                                          independence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Sold more than                                                           150,000 copies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5986"/>
            <a:ext cx="5791201" cy="41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7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Continental Congress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meeting of 56 delegates from twelve of the Thirteen Colonies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Georgia did not attend </a:t>
            </a:r>
            <a:r>
              <a:rPr lang="en-US" dirty="0" smtClean="0"/>
              <a:t>as they did not want to upset the British.  They needed their help with the Native Americans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Meet on September 5 to October 26 1774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Meet at Carpenters’ Hall in Philadelphia, Pennsylvania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7" y="0"/>
            <a:ext cx="9167567" cy="684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Outcomes of the 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Boycott British goods beginning on December 1, 1774</a:t>
            </a:r>
          </a:p>
          <a:p>
            <a:pPr lvl="1"/>
            <a:r>
              <a:rPr lang="en-US" dirty="0" smtClean="0"/>
              <a:t>British goods drop 97% in 1775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Implemented to make the British get rid of the Intolerable Acts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2. Allow to provide for a second continental congress to meet on May 10, 1775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oc line ma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10390"/>
          <a:stretch>
            <a:fillRect/>
          </a:stretch>
        </p:blipFill>
        <p:spPr bwMode="auto">
          <a:xfrm>
            <a:off x="-304800" y="-228600"/>
            <a:ext cx="9601200" cy="732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Members of the 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56 members total including:</a:t>
            </a:r>
          </a:p>
          <a:p>
            <a:pPr lvl="1"/>
            <a:r>
              <a:rPr lang="en-US" dirty="0" smtClean="0"/>
              <a:t>George Washington</a:t>
            </a:r>
          </a:p>
          <a:p>
            <a:pPr lvl="1"/>
            <a:r>
              <a:rPr lang="en-US" dirty="0" smtClean="0"/>
              <a:t>Patrick Henry</a:t>
            </a:r>
          </a:p>
          <a:p>
            <a:pPr lvl="1"/>
            <a:r>
              <a:rPr lang="en-US" dirty="0" smtClean="0"/>
              <a:t>Samuel Adams</a:t>
            </a:r>
          </a:p>
          <a:p>
            <a:pPr lvl="1"/>
            <a:r>
              <a:rPr lang="en-US" dirty="0" smtClean="0"/>
              <a:t>John Adams</a:t>
            </a:r>
          </a:p>
          <a:p>
            <a:pPr lvl="1"/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74" y="2971800"/>
            <a:ext cx="553691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Ways Around Taxes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</a:t>
            </a:r>
            <a:r>
              <a:rPr lang="en-US" dirty="0">
                <a:solidFill>
                  <a:srgbClr val="FFFF00"/>
                </a:solidFill>
              </a:rPr>
              <a:t>Englanders worked their way around the tax by smuggling, and bribing customs officials.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British </a:t>
            </a:r>
            <a:r>
              <a:rPr lang="en-US" dirty="0"/>
              <a:t>enforcement officers were aware of what was happening, but followed London's tacit “salutary neglect" of the colonies.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Merchants </a:t>
            </a:r>
            <a:r>
              <a:rPr lang="en-US" dirty="0">
                <a:solidFill>
                  <a:srgbClr val="FFFF00"/>
                </a:solidFill>
              </a:rPr>
              <a:t>on both sides of the Atlantic were </a:t>
            </a:r>
            <a:r>
              <a:rPr lang="en-US" dirty="0" smtClean="0">
                <a:solidFill>
                  <a:srgbClr val="FFFF00"/>
                </a:solidFill>
              </a:rPr>
              <a:t>prospering before 1764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Smuggling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2" y="1447800"/>
            <a:ext cx="91944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Smuggling 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" y="1371601"/>
            <a:ext cx="9029045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3581400" cy="687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Sugar Act of 1764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1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Created by Prime Minister George Greenville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All sugar and molasses coming into the colonies would be taxed six pence</a:t>
            </a:r>
          </a:p>
          <a:p>
            <a:pPr lvl="1"/>
            <a:r>
              <a:rPr lang="en-US" sz="2400" dirty="0" smtClean="0"/>
              <a:t>Used to pay for British troops used                                                        during the French and Indian War.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43250"/>
            <a:ext cx="2971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90" y="4191000"/>
            <a:ext cx="3617460" cy="273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019575"/>
            <a:ext cx="1965959" cy="28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1055</Words>
  <Application>Microsoft Office PowerPoint</Application>
  <PresentationFormat>On-screen Show (4:3)</PresentationFormat>
  <Paragraphs>189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Causes of the American Revolution</vt:lpstr>
      <vt:lpstr>Causes of American Revolution</vt:lpstr>
      <vt:lpstr>Proclamation of 1763</vt:lpstr>
      <vt:lpstr>PowerPoint Presentation</vt:lpstr>
      <vt:lpstr>Ways Around Taxes</vt:lpstr>
      <vt:lpstr>Smuggling</vt:lpstr>
      <vt:lpstr>Smuggling Ships</vt:lpstr>
      <vt:lpstr>PowerPoint Presentation</vt:lpstr>
      <vt:lpstr>Sugar Act of 1764</vt:lpstr>
      <vt:lpstr>Understanding British Money</vt:lpstr>
      <vt:lpstr>PowerPoint Presentation</vt:lpstr>
      <vt:lpstr>Tax on Imports</vt:lpstr>
      <vt:lpstr>Tax on Exports</vt:lpstr>
      <vt:lpstr>Tax Effects on the Colonies</vt:lpstr>
      <vt:lpstr>All Colonies had a Different Type of Currency</vt:lpstr>
      <vt:lpstr>Stamp Act of 1765</vt:lpstr>
      <vt:lpstr>Stamp Act Repealed in 1766</vt:lpstr>
      <vt:lpstr>No Taxation without Representation</vt:lpstr>
      <vt:lpstr>Townshend Act 1767</vt:lpstr>
      <vt:lpstr>Writs of Assistance</vt:lpstr>
      <vt:lpstr>PowerPoint Presentation</vt:lpstr>
      <vt:lpstr>Quartering Act of 1765</vt:lpstr>
      <vt:lpstr>Leading up to the Boston Massacre</vt:lpstr>
      <vt:lpstr>Boston Massacre</vt:lpstr>
      <vt:lpstr>PowerPoint Presentation</vt:lpstr>
      <vt:lpstr>PowerPoint Presentation</vt:lpstr>
      <vt:lpstr>Boston Massacre</vt:lpstr>
      <vt:lpstr>Tea Act of 1773</vt:lpstr>
      <vt:lpstr>Sons of Liberty</vt:lpstr>
      <vt:lpstr>PowerPoint Presentation</vt:lpstr>
      <vt:lpstr>Boston Tea Party</vt:lpstr>
      <vt:lpstr>Boston Tea Party</vt:lpstr>
      <vt:lpstr>English Tea</vt:lpstr>
      <vt:lpstr>PowerPoint Presentation</vt:lpstr>
      <vt:lpstr>The Intolerable Acts of 1774</vt:lpstr>
      <vt:lpstr>Thomas Paine (1737-1809)</vt:lpstr>
      <vt:lpstr>1st Continental Congress</vt:lpstr>
      <vt:lpstr>PowerPoint Presentation</vt:lpstr>
      <vt:lpstr>Outcomes of the 1st Continental Congress</vt:lpstr>
      <vt:lpstr>Members of the 1st Continental Congress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Joshua Condry</dc:creator>
  <cp:lastModifiedBy>Joshua Condry</cp:lastModifiedBy>
  <cp:revision>33</cp:revision>
  <dcterms:created xsi:type="dcterms:W3CDTF">2016-11-05T12:08:46Z</dcterms:created>
  <dcterms:modified xsi:type="dcterms:W3CDTF">2016-11-05T17:55:37Z</dcterms:modified>
</cp:coreProperties>
</file>