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82" r:id="rId11"/>
    <p:sldId id="264" r:id="rId12"/>
    <p:sldId id="265" r:id="rId13"/>
    <p:sldId id="28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1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7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5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9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B017-3023-4581-A6D2-0D54947F6695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0DA90-59B8-42EF-B15B-56ADCBD4F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4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en.wikipedia.org/wiki/File:Birmingham_campaign_dog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453" y="3585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Civil Rights Movement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1954 - 1968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253" y="6019800"/>
            <a:ext cx="6400800" cy="685800"/>
          </a:xfrm>
        </p:spPr>
        <p:txBody>
          <a:bodyPr/>
          <a:lstStyle/>
          <a:p>
            <a:r>
              <a:rPr lang="en-US" dirty="0" smtClean="0"/>
              <a:t>Mr. Condry’s Social Studies Class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32" y="1524000"/>
            <a:ext cx="5806769" cy="44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50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Emmitt Till (1955)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14 year old boy from Chicago whose murder in 1955 made national news.</a:t>
            </a:r>
          </a:p>
          <a:p>
            <a:endParaRPr lang="en-US" sz="2400" dirty="0"/>
          </a:p>
          <a:p>
            <a:r>
              <a:rPr lang="en-US" sz="2400" dirty="0" smtClean="0"/>
              <a:t>He was lynched and murdered after he said “bye baby” to a white woman who was a cashier at a store in Money, Mississippi.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70" y="4543425"/>
            <a:ext cx="1943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97" y="4543425"/>
            <a:ext cx="266120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Image result for emmett til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43425"/>
            <a:ext cx="1925571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43426"/>
            <a:ext cx="2578359" cy="231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35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of Schools (1957)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Little Rock, Arkansas</a:t>
            </a:r>
          </a:p>
          <a:p>
            <a:endParaRPr lang="en-US" sz="2400" dirty="0"/>
          </a:p>
          <a:p>
            <a:r>
              <a:rPr lang="en-US" sz="2400" dirty="0" smtClean="0"/>
              <a:t>“The Little Rock Nine”</a:t>
            </a:r>
          </a:p>
          <a:p>
            <a:endParaRPr lang="en-US" sz="2400" dirty="0"/>
          </a:p>
          <a:p>
            <a:r>
              <a:rPr lang="en-US" sz="2400" dirty="0" smtClean="0"/>
              <a:t>President Eisenhower sends federal troops after Arkansas governor Orval Faubus uses the National Guard to deny entrance to African American Students at Central High School</a:t>
            </a:r>
            <a:endParaRPr lang="en-US" sz="2400" dirty="0"/>
          </a:p>
        </p:txBody>
      </p:sp>
      <p:pic>
        <p:nvPicPr>
          <p:cNvPr id="4" name="Picture 5" descr="ANd9GcRrDJqIYqfmF_XAZuzPDB7ozfGcTv00lAn8kaSFgG_7FPoAgyDXu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3925"/>
            <a:ext cx="3084821" cy="212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QMRSCgP-kGGh6AHgCXxpf-Vscf1Lk5nM2-iX04FGJb7Birpk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21" y="4733924"/>
            <a:ext cx="2934979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Nd9GcSACFRgw2eXsmFLzifjq6ZW0oanSlMGSPbv8mK5MqNzMdHlsg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33925"/>
            <a:ext cx="3124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Nd9GcTcp9CtVRh-zq6Ou60icxtxEw0D6FWeLXXoDoFKHyMmqX13WVB2l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4751"/>
            <a:ext cx="2650671" cy="198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38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Greensboro Sit-ins (1960)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students in Greensboro, NC stage a sit-in at the Woolworth’s lunch counter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Passive form of protests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ANd9GcQhZnFjq-ntpyiRJ10ex1-9kUyWX1UMmYB0xk4BPcj6AKq_4o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379"/>
            <a:ext cx="3581400" cy="286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ANd9GcRnatI3fzjYUsx0v-incvd8uk4cuZtPk7MXGbQBYKcuQIYKl8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45" y="4018578"/>
            <a:ext cx="36576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55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 Bridges (1960)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Became the first African American elementary school child to attend a white school.</a:t>
            </a:r>
          </a:p>
          <a:p>
            <a:endParaRPr lang="en-US" sz="2800" dirty="0"/>
          </a:p>
          <a:p>
            <a:r>
              <a:rPr lang="en-US" sz="2800" dirty="0" smtClean="0"/>
              <a:t>Had to be escorted to school by federal marshals</a:t>
            </a:r>
          </a:p>
          <a:p>
            <a:endParaRPr lang="en-US" sz="2800" dirty="0"/>
          </a:p>
          <a:p>
            <a:r>
              <a:rPr lang="en-US" sz="2800" dirty="0" smtClean="0"/>
              <a:t>Many teachers refused to teach her and many of the white students went home.</a:t>
            </a:r>
          </a:p>
          <a:p>
            <a:endParaRPr lang="en-US" sz="2800" dirty="0"/>
          </a:p>
          <a:p>
            <a:r>
              <a:rPr lang="en-US" sz="2800" dirty="0" smtClean="0"/>
              <a:t>She went to school everyday.</a:t>
            </a:r>
            <a:endParaRPr lang="en-US" sz="2800" dirty="0"/>
          </a:p>
        </p:txBody>
      </p:sp>
      <p:pic>
        <p:nvPicPr>
          <p:cNvPr id="4" name="Picture 5" descr="The-problem-we-all-live-with-norman-rock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45037"/>
            <a:ext cx="3429000" cy="2112963"/>
          </a:xfrm>
          <a:prstGeom prst="rect">
            <a:avLst/>
          </a:prstGeom>
          <a:noFill/>
          <a:ln w="25400">
            <a:solidFill>
              <a:srgbClr val="F600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3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Freedom Rides (1961)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Protests the segregation of interstates and busses.</a:t>
            </a:r>
          </a:p>
          <a:p>
            <a:endParaRPr lang="en-US" dirty="0" smtClean="0"/>
          </a:p>
          <a:p>
            <a:r>
              <a:rPr lang="en-US" dirty="0" smtClean="0"/>
              <a:t>Volunteers (all races), took                                         buses into the South to test                                        new desegregation laws, often                                     meet with violence.</a:t>
            </a:r>
            <a:endParaRPr lang="en-US" dirty="0"/>
          </a:p>
        </p:txBody>
      </p:sp>
      <p:pic>
        <p:nvPicPr>
          <p:cNvPr id="4" name="Picture 7" descr="ANd9GcT-3M9qqUMa6q6zQYvY3me7zTSQ9O0Etjbb13Ug_i6-bQBm1L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53" y="2783105"/>
            <a:ext cx="2888495" cy="205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1961-Freedom-R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53" y="4842071"/>
            <a:ext cx="2888495" cy="20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ANd9GcRXVuyf0jf7ZdzF-ce_QPLKz5XuqcNi42DVbpoGCke5ako-sBkU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40" y="5417976"/>
            <a:ext cx="39495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6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Freedom%20Rides%20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95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Mississippi (1962)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Meredith, the school’s first African American student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President Kennedy                                                     sends 5000                                                                    federal                                                             troops to                                                              Mississippi</a:t>
            </a:r>
            <a:endParaRPr lang="en-US" dirty="0"/>
          </a:p>
        </p:txBody>
      </p:sp>
      <p:pic>
        <p:nvPicPr>
          <p:cNvPr id="4" name="Picture 5" descr="ANd9GcSKsEbjLm5pmzZJnVF7FYYtH2wendNB0J3ZSxxS_5PHnEhzqY17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77019"/>
            <a:ext cx="2667000" cy="298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RnkvVZraUHBQtyoHYQMTTjytvXHIHw7u-eoi1aeZ_yYfUoN-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06947"/>
            <a:ext cx="2743200" cy="425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57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Birmingham, Alabama (1963)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Martin Luther King and the Southern Christian Leadership Conference (SCLC) focus on segregation in Birmingham.</a:t>
            </a:r>
          </a:p>
          <a:p>
            <a:endParaRPr lang="en-US" dirty="0"/>
          </a:p>
          <a:p>
            <a:r>
              <a:rPr lang="en-US" dirty="0" smtClean="0"/>
              <a:t>Protests end in violence, riots, and arrests of adults and children.</a:t>
            </a:r>
            <a:endParaRPr lang="en-US" dirty="0"/>
          </a:p>
        </p:txBody>
      </p:sp>
      <p:pic>
        <p:nvPicPr>
          <p:cNvPr id="4" name="Picture 5" descr="A black and white photograph of a black male teenager being held by his sweater by a Birmingham policeman and being charged by the officer's leashed German Shepard while another police officer with a dog and a crowd of black bystanders in the background look 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" y="4774065"/>
            <a:ext cx="2964371" cy="209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QMy3pPJUVYR6NrVLKQoXP61FrbAFRV_l1as4gmKxz1BNr2uX6O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67" y="4774065"/>
            <a:ext cx="3148152" cy="209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Nd9GcTamT-U6hsZAMVqGddVq_2_2Qt6HvfjtzTZ6IgbrBs_qxWIBS1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761411"/>
            <a:ext cx="30003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06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March on Washington (1963)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 protest job discrimination and                    freedom for all.</a:t>
            </a:r>
          </a:p>
          <a:p>
            <a:endParaRPr lang="en-US" dirty="0" smtClean="0"/>
          </a:p>
          <a:p>
            <a:r>
              <a:rPr lang="en-US" dirty="0" smtClean="0"/>
              <a:t>200,000 people hear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Martin Luther King’s                                              “I have a Dream” speech                                                       in Washington, D.C.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7" descr="king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44" y="3946849"/>
            <a:ext cx="3822425" cy="289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Nd9GcSoZzb5J7knU_FBj3umSfL69EyjNqCv4XiKksD3Cc2PUehttJip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59762"/>
            <a:ext cx="2387087" cy="238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6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Bombing in Birmingham (1963)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St. Baptist Church, a bomb                                       explodes on a Sunday morning,                            killing four young girls.</a:t>
            </a:r>
          </a:p>
          <a:p>
            <a:endParaRPr lang="en-US" dirty="0"/>
          </a:p>
          <a:p>
            <a:r>
              <a:rPr lang="en-US" dirty="0" smtClean="0"/>
              <a:t>KKK member seen planting                               bomb was arrested and                                     found guilty of possessing                           dynamite without a permit.</a:t>
            </a:r>
          </a:p>
          <a:p>
            <a:endParaRPr lang="en-US" dirty="0"/>
          </a:p>
          <a:p>
            <a:r>
              <a:rPr lang="en-US" dirty="0" smtClean="0"/>
              <a:t>Fined $100 and serves six                                    months in jail.</a:t>
            </a:r>
            <a:endParaRPr lang="en-US" dirty="0"/>
          </a:p>
        </p:txBody>
      </p:sp>
      <p:pic>
        <p:nvPicPr>
          <p:cNvPr id="4" name="Picture 5" descr="Birmingha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93" y="1454083"/>
            <a:ext cx="3234613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RewIZNn3HLu82I5taauYaiAfdbrLx86rgbPtM2Q8P_NqOuVOC2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21171"/>
            <a:ext cx="3962400" cy="20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19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Outlawed slavery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Made African Americans citizens</a:t>
            </a:r>
          </a:p>
          <a:p>
            <a:pPr lvl="1"/>
            <a:r>
              <a:rPr lang="en-US" dirty="0" smtClean="0"/>
              <a:t>Guaranteed </a:t>
            </a:r>
            <a:r>
              <a:rPr lang="en-US" dirty="0"/>
              <a:t>e</a:t>
            </a:r>
            <a:r>
              <a:rPr lang="en-US" dirty="0" smtClean="0"/>
              <a:t>qual protection under the law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Guaranteed African Americans the right to vote</a:t>
            </a:r>
            <a:endParaRPr lang="en-US" dirty="0"/>
          </a:p>
        </p:txBody>
      </p:sp>
      <p:pic>
        <p:nvPicPr>
          <p:cNvPr id="4" name="Picture 5" descr="ANd9GcSWLvNt_EPvV-wNpfqM47zurJfg467R71f-L_FR93D_57WUWsBr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076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775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Amendment (1964)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Outlawed poll taxes.</a:t>
            </a:r>
          </a:p>
          <a:p>
            <a:endParaRPr lang="en-US" dirty="0"/>
          </a:p>
          <a:p>
            <a:r>
              <a:rPr lang="en-US" dirty="0" smtClean="0"/>
              <a:t>African American                                               voter registration                                                  begins to increase.</a:t>
            </a:r>
            <a:endParaRPr lang="en-US" dirty="0"/>
          </a:p>
        </p:txBody>
      </p:sp>
      <p:pic>
        <p:nvPicPr>
          <p:cNvPr id="4" name="Picture 5" descr="ANd9GcTb-Uh1XRzQ2SLh2Kh-67SwC_NBEDPEfjnPFcqTmUriibMrJQ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63040"/>
            <a:ext cx="4495800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35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Civil Rights Act 1964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Outlaws discrimination                                           based on                                                                   race.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ANd9GcQTThlUdwNKHPWNFoHMauUg9kq4olRSiVp9enRNKv2UuQi5Q8V5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2547"/>
            <a:ext cx="3006595" cy="220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QQagAVllEQLGNhn81UYVvqspi34DNrzJ8Ra4xMHYnKBGWEHp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513845"/>
            <a:ext cx="34480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Nd9GcSIGzrCOGWDsRlbscywazLAWO0W131X1xlL2JQCdqk4eDjhiW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50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52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Mississippi Freedom Summer (1964)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 rights activists attempt to register African Americans to vote</a:t>
            </a:r>
            <a:endParaRPr lang="en-US" dirty="0"/>
          </a:p>
        </p:txBody>
      </p:sp>
      <p:pic>
        <p:nvPicPr>
          <p:cNvPr id="4" name="Picture 5" descr="ANd9GcSK1boP6_vejZqxqTdgqpRCdqQI4VSuLc0r2Jndgs3ROLkgVQl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1337"/>
            <a:ext cx="2876466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QE_bl2WcGBmj-6m6XYWCOtLRgJ5J7HbEC8fOgFtiJxN8SVCEFb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94" y="3093779"/>
            <a:ext cx="2829412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Nd9GcRI-E_g-gHDSqCeuN9_XYtAduaDFHOuCF55taYmYgZ0ViVacG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37" y="3081338"/>
            <a:ext cx="3461449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67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Selma March (1965)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Demanding voting rights, 600 protesters plan to march to Montgomery.</a:t>
            </a:r>
          </a:p>
          <a:p>
            <a:endParaRPr lang="en-US" sz="2800" dirty="0"/>
          </a:p>
          <a:p>
            <a:r>
              <a:rPr lang="en-US" sz="2800" dirty="0" smtClean="0"/>
              <a:t>6 blocks into the march, they                                          meet state troopers armed with                         nightsticks and tear gas.</a:t>
            </a:r>
            <a:endParaRPr lang="en-US" sz="2800" dirty="0"/>
          </a:p>
        </p:txBody>
      </p:sp>
      <p:pic>
        <p:nvPicPr>
          <p:cNvPr id="4" name="Picture 5" descr="ANd9GcRtD8IzW0h7hr-HhU2E8-zkk2pnaq2NmEWyjLSoxZAPbYpIa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39502"/>
            <a:ext cx="3348037" cy="24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R8WyRHJPv8ZbHYbu62UD_cj6To7nylB7HJspVX8wnSR8RiUNFQ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4439502"/>
            <a:ext cx="2013756" cy="24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Nd9GcSjqMCaW9QEAHAT8rO4patBS51A3buZoRlbVRkc7-mfsP4jYnY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60265"/>
            <a:ext cx="3348037" cy="207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Nd9GcS6NG5TKRXA6sB2LjAA_xp6uYI16oVj88HU3VDdg1XwmwtCax3Y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42" y="4439502"/>
            <a:ext cx="3771321" cy="24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917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Voting Rights Act (1965)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aftermath of Selma, President Johnson calls for passage of a voting rights bill.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Outlaws literacy tests, established federal oversight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ANd9GcTgdpFsbB7uSJHchu-uQwU8Q7674Q1R8xqvm4gQhwRhRZomB2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10" y="3886200"/>
            <a:ext cx="3879290" cy="298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ScIN9uKyQHWYEezWIYipC-9DsO3HKudOh9tStn8NZfM_Fnq-sR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5370"/>
            <a:ext cx="3200400" cy="239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828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Protests – Different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Martin Luther King, Jr.: </a:t>
            </a:r>
          </a:p>
          <a:p>
            <a:pPr lvl="1"/>
            <a:r>
              <a:rPr lang="en-US" dirty="0" smtClean="0"/>
              <a:t>Non-violent, passive                                                                   resistance</a:t>
            </a:r>
          </a:p>
          <a:p>
            <a:pPr lvl="1"/>
            <a:r>
              <a:rPr lang="en-US" dirty="0" smtClean="0"/>
              <a:t>Influenced by Gandhi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Black Power: </a:t>
            </a:r>
          </a:p>
          <a:p>
            <a:pPr lvl="1"/>
            <a:r>
              <a:rPr lang="en-US" dirty="0" smtClean="0"/>
              <a:t>Proactive, militant,                                                                       focus on black pride                                                                     and African heritage.</a:t>
            </a:r>
          </a:p>
          <a:p>
            <a:pPr lvl="1"/>
            <a:r>
              <a:rPr lang="en-US" dirty="0" smtClean="0"/>
              <a:t>Term popularized by                                                                          </a:t>
            </a:r>
            <a:r>
              <a:rPr lang="en-US" dirty="0" err="1" smtClean="0"/>
              <a:t>Stokely</a:t>
            </a:r>
            <a:r>
              <a:rPr lang="en-US" dirty="0"/>
              <a:t> </a:t>
            </a:r>
            <a:r>
              <a:rPr lang="en-US" dirty="0" err="1" smtClean="0"/>
              <a:t>CarmichaeL</a:t>
            </a:r>
            <a:endParaRPr lang="en-US" dirty="0" smtClean="0"/>
          </a:p>
        </p:txBody>
      </p:sp>
      <p:pic>
        <p:nvPicPr>
          <p:cNvPr id="4" name="Picture 10" descr="ANd9GcRX88QXZM-tCkFQyMEY-3xlCEKfRC4BoBAS5PHSGspDPVLgsE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91" y="1409894"/>
            <a:ext cx="171029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ANd9GcRu_KR4XLzJ_M4Ux3ENRHJG0msEhc08I0kIdvnMsSRx-5a9xy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09894"/>
            <a:ext cx="1984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ANd9GcRjTyGAjiTj-qs1LSMB0Ik33BGXZcT5HlPah4FE24aCDI9MAVsJ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2628900" cy="236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Nd9GcQnNjeAo5LZ8U6qPedVtD9Ud6vQ40K7YA-6DA8dxFWgCsVbh3188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495800"/>
            <a:ext cx="2162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59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Malcolm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Born Malcolm Little, he learned the ideas of black pride and self-reliance from his father, a follower of Marcus Garvey and member of the UNIA</a:t>
            </a:r>
          </a:p>
          <a:p>
            <a:endParaRPr lang="en-US" dirty="0"/>
          </a:p>
          <a:p>
            <a:r>
              <a:rPr lang="en-US" dirty="0" smtClean="0"/>
              <a:t>While in Prison, he converted to Islam and joined the Nation of Islam.</a:t>
            </a:r>
          </a:p>
          <a:p>
            <a:endParaRPr lang="en-US" dirty="0"/>
          </a:p>
          <a:p>
            <a:r>
              <a:rPr lang="en-US" dirty="0" smtClean="0"/>
              <a:t>Upon release, he changed his name; the X represented the African heritage he would never know.</a:t>
            </a:r>
          </a:p>
          <a:p>
            <a:endParaRPr lang="en-US" dirty="0"/>
          </a:p>
          <a:p>
            <a:r>
              <a:rPr lang="en-US" dirty="0" smtClean="0"/>
              <a:t>He preached the superiority of blacks and                                                 separation from whites; he scorned King’s                                                         non-violence saying black  people should                                                         use any means to protect themselves.</a:t>
            </a:r>
          </a:p>
          <a:p>
            <a:endParaRPr lang="en-US" dirty="0"/>
          </a:p>
          <a:p>
            <a:r>
              <a:rPr lang="en-US" dirty="0" smtClean="0"/>
              <a:t>Between 1952 and 1963, the Nation                                                                  of Islam grew from 500 members to                                                                25,000.</a:t>
            </a:r>
            <a:endParaRPr lang="en-US" dirty="0"/>
          </a:p>
        </p:txBody>
      </p:sp>
      <p:pic>
        <p:nvPicPr>
          <p:cNvPr id="4" name="Picture 7" descr="ANd9GcRUDML78_yc3Au1Xq6D2mtzF2xS6Vz0l-In9VrXjJSm9IiApHi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37" y="3733800"/>
            <a:ext cx="3795187" cy="314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768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Malcom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In 1964, Malcolm X made a pilgrimage to Mecca.</a:t>
            </a:r>
          </a:p>
          <a:p>
            <a:endParaRPr lang="en-US" sz="2400" dirty="0"/>
          </a:p>
          <a:p>
            <a:r>
              <a:rPr lang="en-US" sz="2400" dirty="0" smtClean="0"/>
              <a:t>After seeing Muslims of different races treating each other as equals, he changed his views.</a:t>
            </a:r>
          </a:p>
          <a:p>
            <a:endParaRPr lang="en-US" sz="2400" dirty="0"/>
          </a:p>
          <a:p>
            <a:r>
              <a:rPr lang="en-US" sz="2400" dirty="0" smtClean="0"/>
              <a:t>After a meeting in February  1965</a:t>
            </a:r>
            <a:r>
              <a:rPr lang="en-US" sz="2400" dirty="0" smtClean="0">
                <a:solidFill>
                  <a:srgbClr val="FFFF00"/>
                </a:solidFill>
              </a:rPr>
              <a:t>,                                                                   </a:t>
            </a:r>
            <a:r>
              <a:rPr lang="en-US" sz="2400" dirty="0" smtClean="0"/>
              <a:t>Malcolm X was assassinated by                                                                        two members of the Nation of Islam.</a:t>
            </a:r>
          </a:p>
          <a:p>
            <a:endParaRPr lang="en-US" sz="2400" dirty="0"/>
          </a:p>
          <a:p>
            <a:r>
              <a:rPr lang="en-US" sz="2400" dirty="0" smtClean="0"/>
              <a:t>The men were caught and imprisoned                                                                 for their crime,  but they proclaimed                                                                 their innocence. </a:t>
            </a:r>
          </a:p>
          <a:p>
            <a:endParaRPr lang="en-US" sz="2400" dirty="0"/>
          </a:p>
          <a:p>
            <a:r>
              <a:rPr lang="en-US" sz="2400" dirty="0" smtClean="0"/>
              <a:t>Became the most well known                                                                           African American radical</a:t>
            </a:r>
            <a:endParaRPr lang="en-US" sz="2400" dirty="0"/>
          </a:p>
        </p:txBody>
      </p:sp>
      <p:pic>
        <p:nvPicPr>
          <p:cNvPr id="4" name="Picture 7" descr="malcolm_x_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52" y="3048000"/>
            <a:ext cx="3989355" cy="38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00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Race Riots (1965-1967)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call for economic rights</a:t>
            </a:r>
          </a:p>
          <a:p>
            <a:pPr lvl="1"/>
            <a:r>
              <a:rPr lang="en-US" dirty="0" smtClean="0"/>
              <a:t>Watts, California</a:t>
            </a:r>
          </a:p>
          <a:p>
            <a:pPr lvl="1"/>
            <a:r>
              <a:rPr lang="en-US" dirty="0" smtClean="0"/>
              <a:t>Detroit, Michigan</a:t>
            </a:r>
          </a:p>
          <a:p>
            <a:pPr lvl="1"/>
            <a:r>
              <a:rPr lang="en-US" dirty="0" smtClean="0"/>
              <a:t>Newark, New Jersey</a:t>
            </a:r>
            <a:endParaRPr lang="en-US" dirty="0"/>
          </a:p>
        </p:txBody>
      </p:sp>
      <p:pic>
        <p:nvPicPr>
          <p:cNvPr id="4" name="Picture 7" descr="ANd9GcT-kfCZL0ipIznAFvw1NfVYBv3tFb_Mt6Nh3961rD6sR2CBRs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47" y="3905250"/>
            <a:ext cx="4417654" cy="296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Nd9GcRSRiY6sUB6-uAdRIw9fSfYxCBMG1Lxlt_szA_7xUkbGuqEE8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905250"/>
            <a:ext cx="2667000" cy="296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Nd9GcRdGi2qEiY6E0TySauebk03fZQWN_54j1gYLlJCcTkVGRuYOw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466850"/>
            <a:ext cx="3276600" cy="245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ife_Watts_1965_Aug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764"/>
            <a:ext cx="214689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66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Martin Luther King, Jr. Assassinated (1968)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was shot by James Earl Ray in Memphis, Tennessee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ANd9GcSdziRSlyUwBEKUjhlGCU22BQ4M353OMuxJRYUXBnEWduub75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758751"/>
            <a:ext cx="31670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QpDP43bq1ktKdKZrc0yUW3fH4HnQYGoUd7hFXZUTcFhPRThoHn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816151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Nd9GcTfzfBEdObTHO4Kvv-uJDkboAQaA4NgKKPtFXXFefzOUlPKS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96" y="2758751"/>
            <a:ext cx="2851442" cy="21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Nd9GcQk4p-14dreDfZXJ501-jIv6Rst3xwNWYau1IolOg4ECiNPlv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" y="2758751"/>
            <a:ext cx="3111500" cy="409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33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Plessy v. Ferguson (1896)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Supreme Court case that made segregation legal in the United States.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“Separate but Equal”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7" descr="ANd9GcSLDq-0Sm3Dn1--8fHh8gTzMSVdkhuP8hOQYLgZP5dX_N_Pc629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2" y="3950006"/>
            <a:ext cx="2237792" cy="29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Nd9GcTwgLkGuXp_kGlawQ25j1CZLrdpQwxkl6Ym7CWwzNrqTCXTNQRF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22" y="3505200"/>
            <a:ext cx="28051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Nd9GcSmgPECsJwQ2-l8mYB7Hgr9tCuad0XGQgD_yT-XYldSVFHDwx51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50006"/>
            <a:ext cx="2819400" cy="288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7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Civil Rights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W.E.B. DuBois</a:t>
            </a:r>
          </a:p>
          <a:p>
            <a:pPr lvl="1"/>
            <a:r>
              <a:rPr lang="en-US" dirty="0" smtClean="0"/>
              <a:t>pushed for immediate civil rights                                   and equality.</a:t>
            </a:r>
          </a:p>
          <a:p>
            <a:pPr lvl="1"/>
            <a:r>
              <a:rPr lang="en-US" dirty="0" smtClean="0"/>
              <a:t>Leader of NAACP</a:t>
            </a:r>
          </a:p>
          <a:p>
            <a:endParaRPr lang="en-US" dirty="0" smtClean="0"/>
          </a:p>
          <a:p>
            <a:r>
              <a:rPr lang="en-US" dirty="0" smtClean="0"/>
              <a:t>Booker T. Washington</a:t>
            </a:r>
          </a:p>
          <a:p>
            <a:pPr lvl="1"/>
            <a:r>
              <a:rPr lang="en-US" dirty="0" smtClean="0"/>
              <a:t>Founder of the Tuskegee Institute.</a:t>
            </a:r>
          </a:p>
        </p:txBody>
      </p:sp>
      <p:pic>
        <p:nvPicPr>
          <p:cNvPr id="4" name="Picture 7" descr="ANd9GcQQsxN-8vVBnEBB6Cjtzrq29V0cpk2msSHZWDNnv0kqjcm0HbHe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3932"/>
            <a:ext cx="2172478" cy="27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Nd9GcSvOkB4N26D4NWldWZvgFk3QdN3Ci6ODlv5qIFZ55U5PMX1s4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057096"/>
            <a:ext cx="2172478" cy="277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52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NAACP (1909)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Association for the Advancement of Colored People was established.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Worked to end segregation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ANd9GcQkCe3_IbncEntc8qv_rdjq8OB6CTXnpvlbwAWrvroyA14M0JE2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89400"/>
            <a:ext cx="33528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QbhyCSN_wxDdSiXWj9bJYFcobn8_0th3bShj3lec-DDJGhO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784813"/>
            <a:ext cx="2971800" cy="40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2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of Baseball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Jackie Robinson was born in Cairo, Georgia in 1919</a:t>
            </a:r>
          </a:p>
          <a:p>
            <a:endParaRPr lang="en-US" dirty="0"/>
          </a:p>
          <a:p>
            <a:r>
              <a:rPr lang="en-US" dirty="0" smtClean="0"/>
              <a:t>1944, Robinson played in  the Negro leagues on a team called the Kansas City Monarchs.</a:t>
            </a:r>
          </a:p>
          <a:p>
            <a:endParaRPr lang="en-US" dirty="0"/>
          </a:p>
          <a:p>
            <a:r>
              <a:rPr lang="en-US" dirty="0" smtClean="0"/>
              <a:t>1946 Brooklyn Dodgers sign Jackie</a:t>
            </a:r>
          </a:p>
          <a:p>
            <a:endParaRPr lang="en-US" dirty="0"/>
          </a:p>
          <a:p>
            <a:r>
              <a:rPr lang="en-US" dirty="0" smtClean="0"/>
              <a:t>Jackie Robinson, at the age                                                            of 27, became the first                                                              African American baseball                                                           player in the major league                                                 history.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 descr="Jrobi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82" y="3801493"/>
            <a:ext cx="4013718" cy="302074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6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of the Military (1948)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President Truman integrates the military in 1948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7" descr="tr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40" y="3124200"/>
            <a:ext cx="5669981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Nd9GcSOT98Gydr4bXzlYpklwVnoEOCmi_FuaQIO4kzyBcU4S4RzA6Eh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" y="2743200"/>
            <a:ext cx="34615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6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Brown v. Board of Education (1954)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Supreme Court rules “separate educational facilities are inherently unequal.”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Violated the 14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Amendment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Ends school segregation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ANd9GcROkPcc0XaHJbcuQcxrDBaVd8_loxCrdJnCisOVZlRt5bUrG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5448"/>
            <a:ext cx="3200400" cy="183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Q4-gLUQgbKSd4KWwf-HkTnnBK14MabJM-l_2rcSFLhJZUNlTiQ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7796"/>
            <a:ext cx="3048001" cy="353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35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Montgomery Bus Boycott (1955)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Rosa parks arrested </a:t>
            </a:r>
            <a:r>
              <a:rPr lang="en-US" dirty="0" smtClean="0"/>
              <a:t>for refusing to move to the back of the bus.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 boycott follows</a:t>
            </a:r>
            <a:r>
              <a:rPr lang="en-US" dirty="0" smtClean="0"/>
              <a:t>, leading to desegregation.</a:t>
            </a:r>
            <a:endParaRPr lang="en-US" dirty="0"/>
          </a:p>
        </p:txBody>
      </p:sp>
      <p:pic>
        <p:nvPicPr>
          <p:cNvPr id="4" name="Picture 5" descr="ANd9GcR6npw0gmXDJy0kgJrlY9JS8KFOWFrRJvn_t1K6ODKc3KJK33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9" y="3962400"/>
            <a:ext cx="257927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d9GcShDXLlPvF2obyeRPAlaY5bLsFHYKO2x0llIa-Q3UQnalc1ETo8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3962400"/>
            <a:ext cx="2482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Nd9GcSyvMSgphIV1zUwrTfqIlCtfvtZ6YruzFt5b2N-Um5bx1O0MbkLP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495675" cy="290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91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940</Words>
  <Application>Microsoft Office PowerPoint</Application>
  <PresentationFormat>On-screen Show (4:3)</PresentationFormat>
  <Paragraphs>143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Civil Rights Movement 1954 - 1968</vt:lpstr>
      <vt:lpstr>Reconstruction Amendments</vt:lpstr>
      <vt:lpstr>Plessy v. Ferguson (1896)</vt:lpstr>
      <vt:lpstr>Early Civil Rights Leaders</vt:lpstr>
      <vt:lpstr>NAACP (1909)</vt:lpstr>
      <vt:lpstr>Integration of Baseball</vt:lpstr>
      <vt:lpstr>Integration of the Military (1948)</vt:lpstr>
      <vt:lpstr>Brown v. Board of Education (1954)</vt:lpstr>
      <vt:lpstr>Montgomery Bus Boycott (1955)</vt:lpstr>
      <vt:lpstr>Emmitt Till (1955)</vt:lpstr>
      <vt:lpstr>Integration of Schools (1957)</vt:lpstr>
      <vt:lpstr>Greensboro Sit-ins (1960)</vt:lpstr>
      <vt:lpstr>Ruby Bridges (1960)</vt:lpstr>
      <vt:lpstr>Freedom Rides (1961)</vt:lpstr>
      <vt:lpstr>PowerPoint Presentation</vt:lpstr>
      <vt:lpstr>University of Mississippi (1962)</vt:lpstr>
      <vt:lpstr>Birmingham, Alabama (1963)</vt:lpstr>
      <vt:lpstr>March on Washington (1963)</vt:lpstr>
      <vt:lpstr>Bombing in Birmingham (1963)</vt:lpstr>
      <vt:lpstr>24th Amendment (1964)</vt:lpstr>
      <vt:lpstr>Civil Rights Act 1964</vt:lpstr>
      <vt:lpstr>Mississippi Freedom Summer (1964)</vt:lpstr>
      <vt:lpstr>Selma March (1965)</vt:lpstr>
      <vt:lpstr>Voting Rights Act (1965)</vt:lpstr>
      <vt:lpstr>Protests – Different views</vt:lpstr>
      <vt:lpstr>Malcolm X</vt:lpstr>
      <vt:lpstr>Malcom X</vt:lpstr>
      <vt:lpstr>Urban Race Riots (1965-1967)</vt:lpstr>
      <vt:lpstr>Martin Luther King, Jr. Assassinated (1968)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Movement 1954 - 1968</dc:title>
  <dc:creator>Joshua Condry</dc:creator>
  <cp:lastModifiedBy>Joshua Condry</cp:lastModifiedBy>
  <cp:revision>20</cp:revision>
  <dcterms:created xsi:type="dcterms:W3CDTF">2017-05-06T10:46:16Z</dcterms:created>
  <dcterms:modified xsi:type="dcterms:W3CDTF">2017-05-06T16:21:12Z</dcterms:modified>
</cp:coreProperties>
</file>