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9" r:id="rId4"/>
    <p:sldId id="258" r:id="rId5"/>
    <p:sldId id="290" r:id="rId6"/>
    <p:sldId id="291" r:id="rId7"/>
    <p:sldId id="292" r:id="rId8"/>
    <p:sldId id="293" r:id="rId9"/>
    <p:sldId id="259" r:id="rId10"/>
    <p:sldId id="294" r:id="rId11"/>
    <p:sldId id="295" r:id="rId12"/>
    <p:sldId id="296" r:id="rId13"/>
    <p:sldId id="260" r:id="rId14"/>
    <p:sldId id="261" r:id="rId15"/>
    <p:sldId id="262" r:id="rId16"/>
    <p:sldId id="263" r:id="rId17"/>
    <p:sldId id="264" r:id="rId18"/>
    <p:sldId id="297" r:id="rId19"/>
    <p:sldId id="266" r:id="rId20"/>
    <p:sldId id="265" r:id="rId21"/>
    <p:sldId id="267" r:id="rId22"/>
    <p:sldId id="298" r:id="rId23"/>
    <p:sldId id="268" r:id="rId24"/>
    <p:sldId id="299" r:id="rId25"/>
    <p:sldId id="26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9B81B-EE3A-46D7-A856-3A6571DE2AA5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4B49-2371-4E3D-94CE-03F309764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6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9B81B-EE3A-46D7-A856-3A6571DE2AA5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4B49-2371-4E3D-94CE-03F309764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41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9B81B-EE3A-46D7-A856-3A6571DE2AA5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4B49-2371-4E3D-94CE-03F309764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11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9B81B-EE3A-46D7-A856-3A6571DE2AA5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4B49-2371-4E3D-94CE-03F309764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538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9B81B-EE3A-46D7-A856-3A6571DE2AA5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4B49-2371-4E3D-94CE-03F309764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26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9B81B-EE3A-46D7-A856-3A6571DE2AA5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4B49-2371-4E3D-94CE-03F309764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52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9B81B-EE3A-46D7-A856-3A6571DE2AA5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4B49-2371-4E3D-94CE-03F309764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67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9B81B-EE3A-46D7-A856-3A6571DE2AA5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4B49-2371-4E3D-94CE-03F309764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63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9B81B-EE3A-46D7-A856-3A6571DE2AA5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4B49-2371-4E3D-94CE-03F309764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43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9B81B-EE3A-46D7-A856-3A6571DE2AA5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4B49-2371-4E3D-94CE-03F309764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92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9B81B-EE3A-46D7-A856-3A6571DE2AA5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4B49-2371-4E3D-94CE-03F309764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01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9B81B-EE3A-46D7-A856-3A6571DE2AA5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E4B49-2371-4E3D-94CE-03F309764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658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&amp;esrc=s&amp;source=images&amp;cd=&amp;cad=rja&amp;uact=8&amp;ved=0ahUKEwipiKfQ1bnPAhUETCYKHbP1A00QjRwIBw&amp;url=http://www.smplanet.com/teaching/colonialamerica/colonies/jamestown&amp;psig=AFQjCNEGgYbmuq4c2QEiBQBw60Ju_TLvYg&amp;ust=1475413443278330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</a:rPr>
              <a:t>The Jamestown colony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0800000" flipV="1">
            <a:off x="2781971" y="1028700"/>
            <a:ext cx="3506543" cy="647700"/>
          </a:xfrm>
        </p:spPr>
        <p:txBody>
          <a:bodyPr/>
          <a:lstStyle/>
          <a:p>
            <a:r>
              <a:rPr lang="en-US" dirty="0" smtClean="0"/>
              <a:t>Mr. Condry’s Class</a:t>
            </a:r>
            <a:endParaRPr lang="en-US" dirty="0"/>
          </a:p>
        </p:txBody>
      </p:sp>
      <p:pic>
        <p:nvPicPr>
          <p:cNvPr id="1026" name="Picture 2" descr="Image result for jamestown colon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431" y="1676400"/>
            <a:ext cx="6397625" cy="499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709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6065837"/>
            <a:ext cx="8305800" cy="7921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Susan Constant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0"/>
            <a:ext cx="8088922" cy="6066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2653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89637"/>
            <a:ext cx="8229600" cy="8683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Godspeed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934"/>
            <a:ext cx="9144000" cy="5743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8819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89637"/>
            <a:ext cx="8229600" cy="8683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Discovery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398" y="-11723"/>
            <a:ext cx="5384377" cy="5879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2948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Voyage to the Colony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ships left England in December 1606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Arrived the Virginia coast in April 1607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38600"/>
            <a:ext cx="5017861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286" y="4038600"/>
            <a:ext cx="4055714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304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Expedition for the colony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388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Captain Christopher Newport led the expedition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May 13</a:t>
            </a:r>
            <a:r>
              <a:rPr lang="en-US" baseline="30000" dirty="0" smtClean="0">
                <a:solidFill>
                  <a:srgbClr val="FFFF00"/>
                </a:solidFill>
              </a:rPr>
              <a:t>th</a:t>
            </a:r>
            <a:r>
              <a:rPr lang="en-US" dirty="0" smtClean="0">
                <a:solidFill>
                  <a:srgbClr val="FFFF00"/>
                </a:solidFill>
              </a:rPr>
              <a:t> arrived at a site on the James River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Passengers arrived on May 14</a:t>
            </a:r>
            <a:r>
              <a:rPr lang="en-US" baseline="30000" dirty="0" smtClean="0">
                <a:solidFill>
                  <a:srgbClr val="FFFF00"/>
                </a:solidFill>
              </a:rPr>
              <a:t>th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1295871"/>
            <a:ext cx="3276600" cy="556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3789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Council of Seven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6207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Ruled the colony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one member acting as president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962275"/>
            <a:ext cx="523875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628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Native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Colony was in the middle of </a:t>
            </a:r>
            <a:r>
              <a:rPr lang="en-US" dirty="0" smtClean="0">
                <a:solidFill>
                  <a:srgbClr val="FFFF00"/>
                </a:solidFill>
              </a:rPr>
              <a:t>14,000 Algonquian-speaking natives who were led by Powhatan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Trade was established 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Relations were delicate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725614"/>
            <a:ext cx="2987040" cy="410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7220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Colonial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Water supply was low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Lack of food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Prolonged drought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Disease and death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Many of the original colonist were upper class and did not have sufficient laborers and skilled farmers.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733915"/>
            <a:ext cx="487680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3379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01714"/>
            <a:ext cx="8229600" cy="944563"/>
          </a:xfrm>
        </p:spPr>
        <p:txBody>
          <a:bodyPr/>
          <a:lstStyle/>
          <a:p>
            <a:r>
              <a:rPr lang="en-US" dirty="0" smtClean="0"/>
              <a:t>Colonial graves at Jamestown 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1"/>
            <a:ext cx="8839200" cy="5888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4037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Mistress Forrest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One of the first women in Jamestown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Arrived in 1608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Joined husband in colony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828800"/>
            <a:ext cx="4771292" cy="4771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04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Establishment of the colony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America’s first permanent English colony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Established in Virginia in 1607</a:t>
            </a:r>
          </a:p>
          <a:p>
            <a:endParaRPr lang="en-US" dirty="0"/>
          </a:p>
          <a:p>
            <a:r>
              <a:rPr lang="en-US" dirty="0" smtClean="0"/>
              <a:t>The government language, customs, beliefs and aspirations of these early Virginians are all part of the United States’ heritage today.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935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Anne </a:t>
            </a:r>
            <a:r>
              <a:rPr lang="en-US" dirty="0" err="1" smtClean="0">
                <a:solidFill>
                  <a:srgbClr val="FFFF00"/>
                </a:solidFill>
              </a:rPr>
              <a:t>Burras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815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One of the first women in Jamestown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Arrived September 30, 1608</a:t>
            </a:r>
          </a:p>
          <a:p>
            <a:pPr marL="0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14 year old maid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first woman to marry in Jamestown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Gave birth to the first child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1752600"/>
            <a:ext cx="430530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5623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Captain John Smith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Became the leader in September 1608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Established a “no work, no food” policy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Traded with the Powhatan for food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Left the colony in 1609 after being injured by gunpowder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47800"/>
            <a:ext cx="3957637" cy="5077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2170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Reality v. Fiction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161" y="1981200"/>
            <a:ext cx="515939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23193"/>
            <a:ext cx="3657600" cy="4692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134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Captain John Smith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Never returned to Virginia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Promoted colonization until his death in 1631</a:t>
            </a:r>
          </a:p>
          <a:p>
            <a:endParaRPr lang="en-US" dirty="0"/>
          </a:p>
          <a:p>
            <a:r>
              <a:rPr lang="en-US" dirty="0" smtClean="0"/>
              <a:t>Published many articles about the colony that historians use to find out what life was like.</a:t>
            </a:r>
          </a:p>
          <a:p>
            <a:endParaRPr lang="en-US" dirty="0"/>
          </a:p>
          <a:p>
            <a:r>
              <a:rPr lang="en-US" dirty="0" smtClean="0"/>
              <a:t>NEVER met Pocahontas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2024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Reality v Fiction</a:t>
            </a:r>
            <a:endParaRPr lang="en-US" dirty="0"/>
          </a:p>
        </p:txBody>
      </p:sp>
      <p:pic>
        <p:nvPicPr>
          <p:cNvPr id="19458" name="Picture 2" descr="Image result for pocahont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94149"/>
            <a:ext cx="4009292" cy="300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459" y="2371708"/>
            <a:ext cx="4728541" cy="2647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8932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after Smith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Smith departure was known as the “starving time”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Colonist would abandon Jamestown in Spring 1610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323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6171467"/>
            <a:ext cx="8305800" cy="639763"/>
          </a:xfrm>
        </p:spPr>
        <p:txBody>
          <a:bodyPr/>
          <a:lstStyle/>
          <a:p>
            <a:r>
              <a:rPr lang="en-US" dirty="0" smtClean="0"/>
              <a:t>Map of Virginia by John Smith in 1612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0"/>
            <a:ext cx="7867650" cy="620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0696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Establishment of the colony </a:t>
            </a:r>
            <a:r>
              <a:rPr lang="en-US" dirty="0"/>
              <a:t>c</a:t>
            </a:r>
            <a:r>
              <a:rPr lang="en-US" dirty="0" smtClean="0"/>
              <a:t>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Sponsored by the Virginia Company of London</a:t>
            </a:r>
          </a:p>
          <a:p>
            <a:endParaRPr lang="en-US" dirty="0"/>
          </a:p>
          <a:p>
            <a:r>
              <a:rPr lang="en-US" dirty="0" smtClean="0"/>
              <a:t>This group hoped to profit from the venture.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Chartered in 1606 by King James I</a:t>
            </a:r>
          </a:p>
          <a:p>
            <a:endParaRPr lang="en-US" dirty="0"/>
          </a:p>
          <a:p>
            <a:r>
              <a:rPr lang="en-US" dirty="0" smtClean="0"/>
              <a:t>Sought a northwest passage to Asia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Wanted to convert the Virginia Native Americans to the Anglican Religion.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92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5000"/>
            <a:ext cx="8229600" cy="1020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Propaganda posters used to get people excited about traveling to the new world.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3341947" cy="512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10662"/>
            <a:ext cx="29337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2867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King James I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65837"/>
            <a:ext cx="8229600" cy="7921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Had the bible converted to English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23" y="1371600"/>
            <a:ext cx="4762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9" y="1371600"/>
            <a:ext cx="357187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38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Anglican Religion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Under King Henry VIII in the 16</a:t>
            </a:r>
            <a:r>
              <a:rPr lang="en-US" baseline="30000" dirty="0" smtClean="0"/>
              <a:t>th</a:t>
            </a:r>
            <a:r>
              <a:rPr lang="en-US" dirty="0" smtClean="0"/>
              <a:t> century, the Church of England (Protestant) broke with Rome (Catholic), largely because Pope Clement VII refused to grant Henry an annulment of his marriage to Catherine of Aragon</a:t>
            </a:r>
          </a:p>
          <a:p>
            <a:endParaRPr lang="en-US" dirty="0" smtClean="0"/>
          </a:p>
          <a:p>
            <a:r>
              <a:rPr lang="en-US" dirty="0" smtClean="0"/>
              <a:t>The Book of Common Prayer originally issued in 1549 represents the faith’s independence from Rome</a:t>
            </a:r>
          </a:p>
          <a:p>
            <a:endParaRPr lang="en-US" dirty="0"/>
          </a:p>
          <a:p>
            <a:r>
              <a:rPr lang="en-US" dirty="0" smtClean="0"/>
              <a:t>Still around today estimating 9,000 to 33,000 different denominations of Protestant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49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46"/>
            <a:ext cx="9144000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3412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Ships of the Colony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Three ships were sent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Susan Constant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Godspeed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Discovery</a:t>
            </a:r>
          </a:p>
          <a:p>
            <a:pPr lvl="1"/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Total number of passengers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105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One would die on the voyage over</a:t>
            </a:r>
          </a:p>
        </p:txBody>
      </p:sp>
    </p:spTree>
    <p:extLst>
      <p:ext uri="{BB962C8B-B14F-4D97-AF65-F5344CB8AC3E}">
        <p14:creationId xmlns:p14="http://schemas.microsoft.com/office/powerpoint/2010/main" val="596703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476</Words>
  <Application>Microsoft Office PowerPoint</Application>
  <PresentationFormat>On-screen Show (4:3)</PresentationFormat>
  <Paragraphs>109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The Jamestown colony</vt:lpstr>
      <vt:lpstr>Establishment of the colony</vt:lpstr>
      <vt:lpstr>PowerPoint Presentation</vt:lpstr>
      <vt:lpstr>Establishment of the colony cont.</vt:lpstr>
      <vt:lpstr>PowerPoint Presentation</vt:lpstr>
      <vt:lpstr>King James I</vt:lpstr>
      <vt:lpstr>Anglican Religion </vt:lpstr>
      <vt:lpstr>PowerPoint Presentation</vt:lpstr>
      <vt:lpstr>The Ships of the Colony</vt:lpstr>
      <vt:lpstr>PowerPoint Presentation</vt:lpstr>
      <vt:lpstr>PowerPoint Presentation</vt:lpstr>
      <vt:lpstr>PowerPoint Presentation</vt:lpstr>
      <vt:lpstr>Voyage to the Colony</vt:lpstr>
      <vt:lpstr>Expedition for the colony</vt:lpstr>
      <vt:lpstr>Council of Seven</vt:lpstr>
      <vt:lpstr>Native Life</vt:lpstr>
      <vt:lpstr>Colonial Life</vt:lpstr>
      <vt:lpstr>PowerPoint Presentation</vt:lpstr>
      <vt:lpstr>Mistress Forrest</vt:lpstr>
      <vt:lpstr>Anne Burras</vt:lpstr>
      <vt:lpstr>Captain John Smith</vt:lpstr>
      <vt:lpstr>Reality v. Fiction</vt:lpstr>
      <vt:lpstr>Captain John Smith cont.</vt:lpstr>
      <vt:lpstr>Reality v Fiction</vt:lpstr>
      <vt:lpstr>Life after Smith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Jamestown colony</dc:title>
  <dc:creator>Joshua Condry</dc:creator>
  <cp:lastModifiedBy>Joshua Condry</cp:lastModifiedBy>
  <cp:revision>3</cp:revision>
  <dcterms:created xsi:type="dcterms:W3CDTF">2016-10-01T13:02:45Z</dcterms:created>
  <dcterms:modified xsi:type="dcterms:W3CDTF">2016-10-19T00:48:49Z</dcterms:modified>
</cp:coreProperties>
</file>