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9B81B-EE3A-46D7-A856-3A6571DE2AA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10/18/2016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4B49-2371-4E3D-94CE-03F3097643C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23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9B81B-EE3A-46D7-A856-3A6571DE2AA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10/18/2016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4B49-2371-4E3D-94CE-03F3097643C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519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9B81B-EE3A-46D7-A856-3A6571DE2AA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10/18/2016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4B49-2371-4E3D-94CE-03F3097643C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674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9B81B-EE3A-46D7-A856-3A6571DE2AA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10/18/2016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4B49-2371-4E3D-94CE-03F3097643C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521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9B81B-EE3A-46D7-A856-3A6571DE2AA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10/18/2016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4B49-2371-4E3D-94CE-03F3097643C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27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9B81B-EE3A-46D7-A856-3A6571DE2AA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10/18/2016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4B49-2371-4E3D-94CE-03F3097643C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781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9B81B-EE3A-46D7-A856-3A6571DE2AA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10/18/2016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4B49-2371-4E3D-94CE-03F3097643C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926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9B81B-EE3A-46D7-A856-3A6571DE2AA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10/18/2016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4B49-2371-4E3D-94CE-03F3097643C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531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9B81B-EE3A-46D7-A856-3A6571DE2AA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10/18/2016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4B49-2371-4E3D-94CE-03F3097643C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946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9B81B-EE3A-46D7-A856-3A6571DE2AA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10/18/2016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4B49-2371-4E3D-94CE-03F3097643C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828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9B81B-EE3A-46D7-A856-3A6571DE2AA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10/18/2016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4B49-2371-4E3D-94CE-03F3097643C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719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9B81B-EE3A-46D7-A856-3A6571DE2AA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10/18/2016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E4B49-2371-4E3D-94CE-03F3097643C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2978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Hr8VBWobTI" TargetMode="External"/><Relationship Id="rId2" Type="http://schemas.openxmlformats.org/officeDocument/2006/relationships/hyperlink" Target="http://www.historyisfun.org/jamestown-settlement/history-jamestown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s://www.google.com/url?sa=i&amp;rct=j&amp;q=&amp;esrc=s&amp;source=images&amp;cd=&amp;cad=rja&amp;uact=8&amp;ved=0ahUKEwiN_L-f8bnPAhWD6CYKHbYYCGcQjRwIBw&amp;url=https://www.youtube.com/watch?v%3DpfFlCzjmmOw&amp;bvm=bv.134495766,d.eWE&amp;psig=AFQjCNEtZ-Co-RBTsOU3byxi_JYi5Ok-ZQ&amp;ust=147542082079572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New Jamestown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38374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New settlers arrived with supplies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Would be ruled with military law </a:t>
            </a:r>
            <a:r>
              <a:rPr lang="en-US" dirty="0" smtClean="0"/>
              <a:t>that carried harsh punishments for those who did not obey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20990"/>
            <a:ext cx="5275113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7306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First Africans in Virginia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Arrived in 1619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From the kingdom of </a:t>
            </a:r>
            <a:r>
              <a:rPr lang="en-US" dirty="0" err="1" smtClean="0">
                <a:solidFill>
                  <a:srgbClr val="FFFF00"/>
                </a:solidFill>
              </a:rPr>
              <a:t>Ndongo</a:t>
            </a:r>
            <a:r>
              <a:rPr lang="en-US" dirty="0" smtClean="0">
                <a:solidFill>
                  <a:srgbClr val="FFFF00"/>
                </a:solidFill>
              </a:rPr>
              <a:t> in Angola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Captured with the war with the Portuguese.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Were treated as indentured servants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752601"/>
            <a:ext cx="4495800" cy="470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230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980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Indentured Servants to Slaves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number of African slaves </a:t>
            </a:r>
            <a:r>
              <a:rPr lang="en-US" dirty="0" smtClean="0">
                <a:solidFill>
                  <a:srgbClr val="FFFF00"/>
                </a:solidFill>
              </a:rPr>
              <a:t>increased significantly in the second half of the 17</a:t>
            </a:r>
            <a:r>
              <a:rPr lang="en-US" baseline="30000" dirty="0" smtClean="0">
                <a:solidFill>
                  <a:srgbClr val="FFFF00"/>
                </a:solidFill>
              </a:rPr>
              <a:t>th</a:t>
            </a:r>
            <a:r>
              <a:rPr lang="en-US" dirty="0" smtClean="0">
                <a:solidFill>
                  <a:srgbClr val="FFFF00"/>
                </a:solidFill>
              </a:rPr>
              <a:t> century.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Replaced indentured servants as the primary source of labor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837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in Jamestown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685317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First general assembly in 1619</a:t>
            </a:r>
          </a:p>
          <a:p>
            <a:endParaRPr lang="en-US" dirty="0"/>
          </a:p>
          <a:p>
            <a:r>
              <a:rPr lang="en-US" dirty="0" smtClean="0"/>
              <a:t>This was established by the colonist to give the people an input in the laws.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516" y="1981200"/>
            <a:ext cx="597217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717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with the Powhatan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00854" cy="4525963"/>
          </a:xfrm>
        </p:spPr>
        <p:txBody>
          <a:bodyPr/>
          <a:lstStyle/>
          <a:p>
            <a:r>
              <a:rPr lang="en-US" dirty="0" smtClean="0"/>
              <a:t>War broke out in 1622</a:t>
            </a:r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054" y="2438400"/>
            <a:ext cx="47625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412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5" y="228599"/>
            <a:ext cx="9085385" cy="644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362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177"/>
            <a:ext cx="8229599" cy="682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484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29" y="0"/>
            <a:ext cx="8648871" cy="6888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5672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Breakdown of the colony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Misconduct among some of the Virginia Company leaders caused the king to dissolve the company in 1624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Became a royal colony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Center of Virginia’s political and social life until 1699 when it stopped functioning as a city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002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Videos for Jamestown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http://www.historyisfun.org/jamestown-settlement/history-jamestown/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3"/>
              </a:rPr>
              <a:t>https://www.youtube.com/watch?v=eHr8VBWobTI</a:t>
            </a:r>
            <a:endParaRPr lang="en-US" dirty="0" smtClean="0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26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507" y="23446"/>
            <a:ext cx="8229600" cy="1143000"/>
          </a:xfrm>
        </p:spPr>
        <p:txBody>
          <a:bodyPr/>
          <a:lstStyle/>
          <a:p>
            <a:r>
              <a:rPr lang="en-US" dirty="0" smtClean="0"/>
              <a:t>New Jamestown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8745415" cy="579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94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Jamestown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1"/>
            <a:ext cx="6019800" cy="305380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Began new small industries 1610-1613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Glassmaking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Wood production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Pitch and Tar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Potash Manufacture (salt)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1371600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15003"/>
            <a:ext cx="4648200" cy="2335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Image result for pitch and tar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3352800"/>
            <a:ext cx="2895600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5124451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484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Jamestown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69342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 new cash crop was established in 1613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Tobacco</a:t>
            </a:r>
          </a:p>
          <a:p>
            <a:pPr lvl="1"/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Brought over by John Rolfe</a:t>
            </a:r>
          </a:p>
          <a:p>
            <a:endParaRPr lang="en-US" dirty="0" smtClean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712" y="3371850"/>
            <a:ext cx="348615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" y="3371850"/>
            <a:ext cx="5918348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6723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John Rolfe and Pocahontas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Rolfe was about 10 years older than Pocahontas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They were married April 5, 1614</a:t>
            </a:r>
          </a:p>
          <a:p>
            <a:endParaRPr lang="en-US" dirty="0"/>
          </a:p>
          <a:p>
            <a:r>
              <a:rPr lang="en-US" dirty="0" smtClean="0"/>
              <a:t>Had the blessing of Chief Powhatan and the governor of Virginia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849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Rolfe and Pocahontas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599"/>
            <a:ext cx="9144000" cy="515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341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Businesses in Jamestown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All of the businesses in Jamestown were failures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Tobacco cultivation required large amounts of land and labor and stimulated the rapid growth of the Virginia colony</a:t>
            </a:r>
          </a:p>
          <a:p>
            <a:endParaRPr lang="en-US" dirty="0"/>
          </a:p>
          <a:p>
            <a:r>
              <a:rPr lang="en-US" dirty="0" smtClean="0"/>
              <a:t>Settlers increased land holdings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Indentured servants came to Virginia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239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Indentured servants v. slaves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 smtClean="0">
                <a:solidFill>
                  <a:srgbClr val="FFFF00"/>
                </a:solidFill>
              </a:rPr>
              <a:t>INDENTURED SERVANTS ARE NOT SLAVES</a:t>
            </a:r>
            <a:endParaRPr lang="en-US" sz="9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313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Indentured servants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237172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Men, women and sometimes children signed a contract with a master to serve a term of 4 to 7 years.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/>
              <a:t>Would have their passage paid for as well as food, clothing, and their shelter once they arrived in the colonies.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" y="4117639"/>
            <a:ext cx="5562600" cy="276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769" y="4171416"/>
            <a:ext cx="3546231" cy="265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603277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328</Words>
  <Application>Microsoft Office PowerPoint</Application>
  <PresentationFormat>On-screen Show (4:3)</PresentationFormat>
  <Paragraphs>65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1_Office Theme</vt:lpstr>
      <vt:lpstr>New Jamestown</vt:lpstr>
      <vt:lpstr>New Jamestown</vt:lpstr>
      <vt:lpstr>New Jamestown</vt:lpstr>
      <vt:lpstr>New Jamestown</vt:lpstr>
      <vt:lpstr>John Rolfe and Pocahontas</vt:lpstr>
      <vt:lpstr>John Rolfe and Pocahontas</vt:lpstr>
      <vt:lpstr>Businesses in Jamestown</vt:lpstr>
      <vt:lpstr>Indentured servants v. slaves</vt:lpstr>
      <vt:lpstr>Indentured servants </vt:lpstr>
      <vt:lpstr>First Africans in Virginia</vt:lpstr>
      <vt:lpstr>PowerPoint Presentation</vt:lpstr>
      <vt:lpstr>Indentured Servants to Slaves</vt:lpstr>
      <vt:lpstr>Government in Jamestown</vt:lpstr>
      <vt:lpstr>War with the Powhatan </vt:lpstr>
      <vt:lpstr>PowerPoint Presentation</vt:lpstr>
      <vt:lpstr>PowerPoint Presentation</vt:lpstr>
      <vt:lpstr>PowerPoint Presentation</vt:lpstr>
      <vt:lpstr>Breakdown of the colony</vt:lpstr>
      <vt:lpstr>Videos for Jamestown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Jamestown</dc:title>
  <dc:creator>Joshua Condry</dc:creator>
  <cp:lastModifiedBy>Joshua Condry</cp:lastModifiedBy>
  <cp:revision>1</cp:revision>
  <dcterms:created xsi:type="dcterms:W3CDTF">2016-10-19T00:47:18Z</dcterms:created>
  <dcterms:modified xsi:type="dcterms:W3CDTF">2016-10-19T00:48:24Z</dcterms:modified>
</cp:coreProperties>
</file>