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2449-2DDE-4007-8AAD-B5362E098A4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0E6-75B8-4A2F-856B-A633D5AE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5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2449-2DDE-4007-8AAD-B5362E098A4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0E6-75B8-4A2F-856B-A633D5AE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5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2449-2DDE-4007-8AAD-B5362E098A4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0E6-75B8-4A2F-856B-A633D5AE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5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2449-2DDE-4007-8AAD-B5362E098A4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0E6-75B8-4A2F-856B-A633D5AE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9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2449-2DDE-4007-8AAD-B5362E098A4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0E6-75B8-4A2F-856B-A633D5AE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2449-2DDE-4007-8AAD-B5362E098A4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0E6-75B8-4A2F-856B-A633D5AE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3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2449-2DDE-4007-8AAD-B5362E098A4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0E6-75B8-4A2F-856B-A633D5AE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6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2449-2DDE-4007-8AAD-B5362E098A4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0E6-75B8-4A2F-856B-A633D5AE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2449-2DDE-4007-8AAD-B5362E098A4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0E6-75B8-4A2F-856B-A633D5AE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2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2449-2DDE-4007-8AAD-B5362E098A4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0E6-75B8-4A2F-856B-A633D5AE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0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2449-2DDE-4007-8AAD-B5362E098A4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0E6-75B8-4A2F-856B-A633D5AE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8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02449-2DDE-4007-8AAD-B5362E098A4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DB0E6-75B8-4A2F-856B-A633D5AE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22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ahUKEwiKpeKTvvnRAhWDMyYKHYXAC3IQjRwIBw&amp;url=http://www.brainjet.com/random/1603241/20-of-the-darkest-parts-of-american-history-that-doesnt-get-attention-in-schools/&amp;bvm=bv.146094739,d.eWE&amp;psig=AFQjCNEoiBgfBNIYiCu6aYiFVpFQHxEYYA&amp;ust=148640227085155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Nation Divide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943600"/>
            <a:ext cx="6400800" cy="93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Mr. Condry’s Social Studies Class</a:t>
            </a:r>
            <a:endParaRPr lang="en-US" sz="2400" dirty="0"/>
          </a:p>
        </p:txBody>
      </p:sp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26520"/>
            <a:ext cx="4724400" cy="457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31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Nullification Crisis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South Carolina nullified the tariffs of 1828 and 1832.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South Carolina threatened to secede if the federal government attempted to collect tariff duties.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President Jackson immediately sent ships to Charleston, SC.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Crisis was avoided with a new tariff acceptable to South Carolina.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First act of defiance in south threatening secession over policies in the north.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29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Compromise of 1850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California applied for admission as a free state and the balance of power in the Senate was threatened again.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rest of the Mexican cession was divided in to New Mexico and Utah.  In each state, voters would decide the issue of slavery.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Popular sovereignty would decide issues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53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72" y="0"/>
            <a:ext cx="91826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04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3/5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Compromise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compromise between southern and northern states that helped insure ratification of the Constitution.</a:t>
            </a:r>
          </a:p>
          <a:p>
            <a:endParaRPr lang="en-US" dirty="0"/>
          </a:p>
          <a:p>
            <a:r>
              <a:rPr lang="en-US" dirty="0" smtClean="0"/>
              <a:t>Three-fifths of the population of slaves counted for purposes of the distribution of taxes and the number of members each state was allowed in the House of Representatives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The compromise would lead to increasing sectionalism.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0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4" y="0"/>
            <a:ext cx="91534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09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tensions over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1820 and 1840, four new slave states and four new free states entered the union.</a:t>
            </a:r>
          </a:p>
          <a:p>
            <a:endParaRPr lang="en-US" dirty="0"/>
          </a:p>
          <a:p>
            <a:r>
              <a:rPr lang="en-US" dirty="0" smtClean="0"/>
              <a:t>15 states                                                                    on                                                                 each side                                                                              now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754871"/>
            <a:ext cx="6553200" cy="410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09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1" cy="688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744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Invention of the Cotton 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 Whitney's invention of the cotton gin revolutionized the cotton industry and made the removal of the seeds 50  faster</a:t>
            </a:r>
          </a:p>
          <a:p>
            <a:endParaRPr lang="en-US" dirty="0"/>
          </a:p>
          <a:p>
            <a:r>
              <a:rPr lang="en-US" dirty="0" smtClean="0"/>
              <a:t>Led to a greater                                                          demand for slaves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4" y="3139805"/>
            <a:ext cx="4638676" cy="371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33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Purchase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Louisiana Purchase in 1803, the United States doubled in size.</a:t>
            </a:r>
          </a:p>
          <a:p>
            <a:endParaRPr lang="en-US" dirty="0"/>
          </a:p>
          <a:p>
            <a:r>
              <a:rPr lang="en-US" dirty="0" smtClean="0"/>
              <a:t>Manifest Destiny principle spurred Westward Expansion and the fight over slavery.</a:t>
            </a:r>
          </a:p>
          <a:p>
            <a:endParaRPr lang="en-US" dirty="0"/>
          </a:p>
          <a:p>
            <a:r>
              <a:rPr lang="en-US" dirty="0" smtClean="0"/>
              <a:t>This purchase gave the United States control of the vast lands west of the Mississippi.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1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" y="0"/>
            <a:ext cx="91407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43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Compromise of 1820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first confrontation over slavery in the West.</a:t>
            </a:r>
          </a:p>
          <a:p>
            <a:endParaRPr lang="en-US" dirty="0"/>
          </a:p>
          <a:p>
            <a:r>
              <a:rPr lang="en-US" dirty="0" smtClean="0"/>
              <a:t>Missouri applied as a slave state.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The admission of Missouri would upset the balance of power in the Senate where at the time there were 11 free and 11 slave states.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In 1820, it was suggested that Missouri enter as a slave state and Maine as a free state to keep the balance of power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08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353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Nation Divide</vt:lpstr>
      <vt:lpstr>3/5th Compromise</vt:lpstr>
      <vt:lpstr>PowerPoint Presentation</vt:lpstr>
      <vt:lpstr>Growing tensions over slavery</vt:lpstr>
      <vt:lpstr>PowerPoint Presentation</vt:lpstr>
      <vt:lpstr>Invention of the Cotton Gin</vt:lpstr>
      <vt:lpstr>Louisiana Purchase</vt:lpstr>
      <vt:lpstr>PowerPoint Presentation</vt:lpstr>
      <vt:lpstr>Compromise of 1820</vt:lpstr>
      <vt:lpstr>Nullification Crisis</vt:lpstr>
      <vt:lpstr>Compromise of 1850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 Divide</dc:title>
  <dc:creator>Joshua Condry</dc:creator>
  <cp:lastModifiedBy>jcondry</cp:lastModifiedBy>
  <cp:revision>13</cp:revision>
  <dcterms:created xsi:type="dcterms:W3CDTF">2017-02-05T17:27:32Z</dcterms:created>
  <dcterms:modified xsi:type="dcterms:W3CDTF">2017-02-09T14:49:34Z</dcterms:modified>
</cp:coreProperties>
</file>