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02449-2DDE-4007-8AAD-B5362E098A46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B0E6-75B8-4A2F-856B-A633D5AEE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54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02449-2DDE-4007-8AAD-B5362E098A46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B0E6-75B8-4A2F-856B-A633D5AEE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51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02449-2DDE-4007-8AAD-B5362E098A46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B0E6-75B8-4A2F-856B-A633D5AEE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56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02449-2DDE-4007-8AAD-B5362E098A46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B0E6-75B8-4A2F-856B-A633D5AEE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798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02449-2DDE-4007-8AAD-B5362E098A46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B0E6-75B8-4A2F-856B-A633D5AEE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517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02449-2DDE-4007-8AAD-B5362E098A46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B0E6-75B8-4A2F-856B-A633D5AEE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32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02449-2DDE-4007-8AAD-B5362E098A46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B0E6-75B8-4A2F-856B-A633D5AEE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263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02449-2DDE-4007-8AAD-B5362E098A46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B0E6-75B8-4A2F-856B-A633D5AEE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2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02449-2DDE-4007-8AAD-B5362E098A46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B0E6-75B8-4A2F-856B-A633D5AEE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226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02449-2DDE-4007-8AAD-B5362E098A46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B0E6-75B8-4A2F-856B-A633D5AEE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105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02449-2DDE-4007-8AAD-B5362E098A46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B0E6-75B8-4A2F-856B-A633D5AEE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487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02449-2DDE-4007-8AAD-B5362E098A46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DB0E6-75B8-4A2F-856B-A633D5AEE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0221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&amp;esrc=s&amp;source=images&amp;cd=&amp;cad=rja&amp;uact=8&amp;ved=0ahUKEwjhncCI1PnRAhUB3CYKHdXBCF4QjRwIBw&amp;url=http://www.legendsofkansas.com/jayhawkers.html&amp;bvm=bv.146094739,d.eWE&amp;psig=AFQjCNF9tKupULYgA7TxD1Nnng0F4fG5_A&amp;ust=148640810258739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Fugitive Slave Law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law was very controversial.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It required that all (north and south) citizens were obligated to return runaway slaves.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People who helped slaves escape would be jailed and fined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710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3274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Lincoln Elected President 1860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Southerners’ felt the country had put an abolitionist in the White House.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South felt secession was the only option.</a:t>
            </a:r>
          </a:p>
          <a:p>
            <a:endParaRPr lang="en-US" dirty="0"/>
          </a:p>
          <a:p>
            <a:r>
              <a:rPr lang="en-US" dirty="0" smtClean="0"/>
              <a:t>The Declaration of Independence stated that “it is the right of the people to alter or to abolish” a government that denies the right of its citizens.</a:t>
            </a:r>
          </a:p>
          <a:p>
            <a:endParaRPr lang="en-US" dirty="0"/>
          </a:p>
          <a:p>
            <a:r>
              <a:rPr lang="en-US" dirty="0" smtClean="0"/>
              <a:t>Southerners believed he would deny them the right to own slaves.</a:t>
            </a:r>
          </a:p>
        </p:txBody>
      </p:sp>
    </p:spTree>
    <p:extLst>
      <p:ext uri="{BB962C8B-B14F-4D97-AF65-F5344CB8AC3E}">
        <p14:creationId xmlns:p14="http://schemas.microsoft.com/office/powerpoint/2010/main" val="512049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Secession of Southern States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In 1860, South Carolina seceded from the Union.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In 1861, Mississippi, Florida, Alabama, Georgia, Louisiana, Texas, Virginia, Arkansas, North Carolina, Tennessee had seceded.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212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Fort Sumter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In April,  1861, the Confederates asked for the fort’s surrender.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Major Robert Anderson of the Union </a:t>
            </a:r>
            <a:r>
              <a:rPr lang="en-US" dirty="0" err="1" smtClean="0">
                <a:solidFill>
                  <a:srgbClr val="FFFF00"/>
                </a:solidFill>
              </a:rPr>
              <a:t>refuesed</a:t>
            </a:r>
            <a:r>
              <a:rPr lang="en-US" dirty="0" smtClean="0">
                <a:solidFill>
                  <a:srgbClr val="FFFF00"/>
                </a:solidFill>
              </a:rPr>
              <a:t> to surrender.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The Confederate troops proceeded to shell Fort Sumter.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Anderson ran out of ammunition and was forced to surrender.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114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3800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900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6486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Uncle Tom’s Cabin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Written by Harriet Beecher Stowe</a:t>
            </a:r>
          </a:p>
          <a:p>
            <a:endParaRPr lang="en-US" dirty="0"/>
          </a:p>
          <a:p>
            <a:r>
              <a:rPr lang="en-US" dirty="0" smtClean="0"/>
              <a:t>A novel that told the story of an enslaved African American, and his cruel master, Simon </a:t>
            </a:r>
            <a:r>
              <a:rPr lang="en-US" dirty="0" err="1" smtClean="0"/>
              <a:t>Legree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In the novel, Stowe wrote of the evils and cruelty of slavery.  The novel had an enormous influence in the north.</a:t>
            </a:r>
          </a:p>
          <a:p>
            <a:endParaRPr lang="en-US" dirty="0"/>
          </a:p>
          <a:p>
            <a:r>
              <a:rPr lang="en-US" dirty="0" smtClean="0"/>
              <a:t>It helped change the way many people felt about slavery.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21" y="1676400"/>
            <a:ext cx="3453233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294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Kansas-Nebraska Act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Stephen Douglas of Illinois proposed that Nebraska be divided into two territories – Kansas and Nebraska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The settlers of the new territories would decide (popular sovereignty) whether they would be slave or free.</a:t>
            </a:r>
          </a:p>
          <a:p>
            <a:endParaRPr lang="en-US" dirty="0"/>
          </a:p>
          <a:p>
            <a:r>
              <a:rPr lang="en-US" dirty="0" smtClean="0"/>
              <a:t>Southerner supported the act, while Northerners felt it was a betrayal.</a:t>
            </a:r>
          </a:p>
          <a:p>
            <a:endParaRPr lang="en-US" dirty="0"/>
          </a:p>
          <a:p>
            <a:r>
              <a:rPr lang="en-US" dirty="0" smtClean="0"/>
              <a:t>Thousands of pro and anti slavery supporters flood Kansas to vote and fight for their position on slavery – Civil War about to erupt.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481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5" y="0"/>
            <a:ext cx="916629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8297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Bloody Kansas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act set off bitter violence in the Kansas territory.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More then 200                                                    people died over                                                      the issue of                                                    slavery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2290" name="Picture 2" descr="Image result for bloody kansa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476" y="2438400"/>
            <a:ext cx="5409970" cy="441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332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24"/>
            <a:ext cx="9144000" cy="6898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4600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Dred Scott Supreme Court Decision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Dred Scott was a slave who claimed that because his master had taken him to the free territories of Illinois and Wisconsin he should be free.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The court ruled that because Scott was not considered a citizen, but property, he could not file a lawsuit.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Court also ruled that Congress had no                                 power to decided the issue of slavery in                                    the territories.  </a:t>
            </a:r>
            <a:r>
              <a:rPr lang="en-US" dirty="0" smtClean="0"/>
              <a:t>This meant that slavery                                         was legal in all the territories and the                                             Missouri Compromise was                                               unconstitutional.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3753556"/>
            <a:ext cx="2514600" cy="310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016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Harper’s Ferry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John Brown and a group of abolitionists organized a raid on Harpers Ferry, Virginia, a federal arsenal.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Brown hoped that slaves would come to the arsenal and he would then lead a massive slave uprising.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Brown was unsuccessful                                                   and captured.  He was                                                               found guilty of murder                                                    and treason and sentenced                                               to death.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315" y="4114800"/>
            <a:ext cx="424568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8805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499</Words>
  <Application>Microsoft Office PowerPoint</Application>
  <PresentationFormat>On-screen Show (4:3)</PresentationFormat>
  <Paragraphs>58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Fugitive Slave Law</vt:lpstr>
      <vt:lpstr>PowerPoint Presentation</vt:lpstr>
      <vt:lpstr>Uncle Tom’s Cabin</vt:lpstr>
      <vt:lpstr>Kansas-Nebraska Act</vt:lpstr>
      <vt:lpstr>PowerPoint Presentation</vt:lpstr>
      <vt:lpstr>Bloody Kansas</vt:lpstr>
      <vt:lpstr>PowerPoint Presentation</vt:lpstr>
      <vt:lpstr>Dred Scott Supreme Court Decision</vt:lpstr>
      <vt:lpstr>Harper’s Ferry</vt:lpstr>
      <vt:lpstr>PowerPoint Presentation</vt:lpstr>
      <vt:lpstr>Lincoln Elected President 1860</vt:lpstr>
      <vt:lpstr>Secession of Southern States</vt:lpstr>
      <vt:lpstr>Fort Sumter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 Divide</dc:title>
  <dc:creator>Joshua Condry</dc:creator>
  <cp:lastModifiedBy>jcondry</cp:lastModifiedBy>
  <cp:revision>14</cp:revision>
  <dcterms:created xsi:type="dcterms:W3CDTF">2017-02-05T17:27:32Z</dcterms:created>
  <dcterms:modified xsi:type="dcterms:W3CDTF">2017-02-09T14:49:56Z</dcterms:modified>
</cp:coreProperties>
</file>