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3"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3141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8186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44995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90798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97483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27849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97067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58427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04018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08980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7436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906854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561983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83660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7414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7696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9084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0811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5151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6626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364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3406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077348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3B238-3441-4C43-B34A-5AFAB4AD7516}" type="datetimeFigureOut">
              <a:rPr lang="en-US">
                <a:solidFill>
                  <a:prstClr val="white">
                    <a:tint val="75000"/>
                  </a:prstClr>
                </a:solidFill>
              </a:rPr>
              <a:pPr/>
              <a:t>1/11/2017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9D4EE-EE31-4009-A6E4-9CFDEBE168F2}" type="slidenum">
              <a:rPr lang="en-US">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9035379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Autofit/>
          </a:bodyPr>
          <a:lstStyle/>
          <a:p>
            <a:r>
              <a:rPr lang="en-US" b="1" dirty="0" smtClean="0">
                <a:solidFill>
                  <a:srgbClr val="FFFF00"/>
                </a:solidFill>
              </a:rPr>
              <a:t>Presidents of the United States</a:t>
            </a:r>
            <a:endParaRPr lang="en-US" b="1" dirty="0">
              <a:solidFill>
                <a:srgbClr val="FFFF00"/>
              </a:solidFill>
            </a:endParaRPr>
          </a:p>
        </p:txBody>
      </p:sp>
      <p:sp>
        <p:nvSpPr>
          <p:cNvPr id="3" name="Subtitle 2"/>
          <p:cNvSpPr>
            <a:spLocks noGrp="1"/>
          </p:cNvSpPr>
          <p:nvPr>
            <p:ph type="subTitle" idx="1"/>
          </p:nvPr>
        </p:nvSpPr>
        <p:spPr>
          <a:xfrm>
            <a:off x="1447800" y="5105400"/>
            <a:ext cx="6400800" cy="1752600"/>
          </a:xfrm>
        </p:spPr>
        <p:txBody>
          <a:bodyPr>
            <a:normAutofit lnSpcReduction="10000"/>
          </a:bodyPr>
          <a:lstStyle/>
          <a:p>
            <a:endParaRPr lang="en-US" sz="2400" dirty="0" smtClean="0"/>
          </a:p>
          <a:p>
            <a:endParaRPr lang="en-US" sz="2400" dirty="0"/>
          </a:p>
          <a:p>
            <a:endParaRPr lang="en-US" sz="2400" dirty="0" smtClean="0"/>
          </a:p>
          <a:p>
            <a:r>
              <a:rPr lang="en-US" sz="2400" dirty="0" smtClean="0"/>
              <a:t>Mr. Condry’s Social Studies Class</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8284798" cy="4639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342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lgn="ctr">
              <a:buNone/>
            </a:pPr>
            <a:r>
              <a:rPr lang="en-US" sz="8000" dirty="0" smtClean="0"/>
              <a:t>This is the list of Presidents up to </a:t>
            </a:r>
            <a:r>
              <a:rPr lang="en-US" sz="8000" smtClean="0"/>
              <a:t>the </a:t>
            </a:r>
            <a:r>
              <a:rPr lang="en-US" sz="8000" smtClean="0"/>
              <a:t>Imperialism </a:t>
            </a:r>
            <a:r>
              <a:rPr lang="en-US" sz="8000" dirty="0" smtClean="0"/>
              <a:t>and World War I Unit</a:t>
            </a:r>
            <a:endParaRPr lang="en-US" sz="8000" dirty="0"/>
          </a:p>
        </p:txBody>
      </p:sp>
    </p:spTree>
    <p:extLst>
      <p:ext uri="{BB962C8B-B14F-4D97-AF65-F5344CB8AC3E}">
        <p14:creationId xmlns:p14="http://schemas.microsoft.com/office/powerpoint/2010/main" val="4263870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Woodrow Wilson</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28</a:t>
            </a:r>
            <a:r>
              <a:rPr lang="en-US" baseline="30000" dirty="0" smtClean="0">
                <a:solidFill>
                  <a:srgbClr val="FFFF00"/>
                </a:solidFill>
              </a:rPr>
              <a:t>th</a:t>
            </a:r>
            <a:r>
              <a:rPr lang="en-US" dirty="0" smtClean="0">
                <a:solidFill>
                  <a:srgbClr val="FFFF00"/>
                </a:solidFill>
              </a:rPr>
              <a:t> President</a:t>
            </a:r>
          </a:p>
          <a:p>
            <a:endParaRPr lang="en-US" dirty="0">
              <a:solidFill>
                <a:srgbClr val="FFFF00"/>
              </a:solidFill>
            </a:endParaRPr>
          </a:p>
          <a:p>
            <a:r>
              <a:rPr lang="en-US" dirty="0" smtClean="0">
                <a:solidFill>
                  <a:srgbClr val="FFFF00"/>
                </a:solidFill>
              </a:rPr>
              <a:t>March 4, 1913 to March 4, 1921</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Democratic</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Thomas R. Marshall</a:t>
            </a:r>
          </a:p>
          <a:p>
            <a:endParaRPr lang="en-US" dirty="0">
              <a:solidFill>
                <a:srgbClr val="FFFF00"/>
              </a:solidFill>
            </a:endParaRPr>
          </a:p>
          <a:p>
            <a:r>
              <a:rPr lang="en-US" dirty="0" smtClean="0">
                <a:solidFill>
                  <a:srgbClr val="FFFF00"/>
                </a:solidFill>
              </a:rPr>
              <a:t>Served 2 terms</a:t>
            </a:r>
            <a:endParaRPr lang="en-US" dirty="0">
              <a:solidFill>
                <a:srgbClr val="FFFF00"/>
              </a:solidFill>
            </a:endParaRPr>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676400"/>
            <a:ext cx="3171825" cy="47865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108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 Facts</a:t>
            </a:r>
            <a:endParaRPr lang="en-US" dirty="0"/>
          </a:p>
        </p:txBody>
      </p:sp>
      <p:sp>
        <p:nvSpPr>
          <p:cNvPr id="3" name="Content Placeholder 2"/>
          <p:cNvSpPr>
            <a:spLocks noGrp="1"/>
          </p:cNvSpPr>
          <p:nvPr>
            <p:ph idx="1"/>
          </p:nvPr>
        </p:nvSpPr>
        <p:spPr/>
        <p:txBody>
          <a:bodyPr/>
          <a:lstStyle/>
          <a:p>
            <a:r>
              <a:rPr lang="en-US" dirty="0"/>
              <a:t>would paint his golf balls black during the winter so he could continue playing in the snow</a:t>
            </a:r>
            <a:r>
              <a:rPr lang="en-US" dirty="0" smtClean="0"/>
              <a:t>.</a:t>
            </a:r>
          </a:p>
          <a:p>
            <a:endParaRPr lang="en-US" dirty="0"/>
          </a:p>
          <a:p>
            <a:r>
              <a:rPr lang="en-US" dirty="0"/>
              <a:t>was the first to show a motion picture in the White House: </a:t>
            </a:r>
            <a:r>
              <a:rPr lang="en-US" i="1" dirty="0"/>
              <a:t>The Birth of Nation</a:t>
            </a:r>
            <a:r>
              <a:rPr lang="en-US" dirty="0"/>
              <a:t>, which has become the most banned film in American history.</a:t>
            </a:r>
          </a:p>
        </p:txBody>
      </p:sp>
    </p:spTree>
    <p:extLst>
      <p:ext uri="{BB962C8B-B14F-4D97-AF65-F5344CB8AC3E}">
        <p14:creationId xmlns:p14="http://schemas.microsoft.com/office/powerpoint/2010/main" val="3124916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Warren G. Harding</a:t>
            </a:r>
            <a:endParaRPr lang="en-US" dirty="0">
              <a:solidFill>
                <a:srgbClr val="FFFF0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29</a:t>
            </a:r>
            <a:r>
              <a:rPr lang="en-US" baseline="30000" dirty="0" smtClean="0">
                <a:solidFill>
                  <a:srgbClr val="FFFF00"/>
                </a:solidFill>
              </a:rPr>
              <a:t>th</a:t>
            </a:r>
            <a:r>
              <a:rPr lang="en-US" dirty="0" smtClean="0">
                <a:solidFill>
                  <a:srgbClr val="FFFF00"/>
                </a:solidFill>
              </a:rPr>
              <a:t> President</a:t>
            </a:r>
          </a:p>
          <a:p>
            <a:endParaRPr lang="en-US" dirty="0">
              <a:solidFill>
                <a:srgbClr val="FFFF00"/>
              </a:solidFill>
            </a:endParaRPr>
          </a:p>
          <a:p>
            <a:r>
              <a:rPr lang="en-US" dirty="0" smtClean="0">
                <a:solidFill>
                  <a:srgbClr val="FFFF00"/>
                </a:solidFill>
              </a:rPr>
              <a:t>March 4, 1921 to August 2, 1923</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Calvin Coolidge</a:t>
            </a:r>
          </a:p>
          <a:p>
            <a:endParaRPr lang="en-US" dirty="0">
              <a:solidFill>
                <a:srgbClr val="FFFF00"/>
              </a:solidFill>
            </a:endParaRPr>
          </a:p>
          <a:p>
            <a:r>
              <a:rPr lang="en-US" dirty="0" smtClean="0">
                <a:solidFill>
                  <a:srgbClr val="FFFF00"/>
                </a:solidFill>
              </a:rPr>
              <a:t>Died serving 1</a:t>
            </a:r>
            <a:r>
              <a:rPr lang="en-US" baseline="30000" dirty="0" smtClean="0">
                <a:solidFill>
                  <a:srgbClr val="FFFF00"/>
                </a:solidFill>
              </a:rPr>
              <a:t>st</a:t>
            </a:r>
            <a:r>
              <a:rPr lang="en-US" dirty="0" smtClean="0">
                <a:solidFill>
                  <a:srgbClr val="FFFF00"/>
                </a:solidFill>
              </a:rPr>
              <a:t> term</a:t>
            </a:r>
            <a:endParaRPr lang="en-US" dirty="0">
              <a:solidFill>
                <a:srgbClr val="FFFF00"/>
              </a:solidFill>
            </a:endParaRPr>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8988" y="1600200"/>
            <a:ext cx="3311638"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809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Harding Facts</a:t>
            </a:r>
            <a:endParaRPr lang="en-US" dirty="0"/>
          </a:p>
        </p:txBody>
      </p:sp>
      <p:sp>
        <p:nvSpPr>
          <p:cNvPr id="3" name="Content Placeholder 2"/>
          <p:cNvSpPr>
            <a:spLocks noGrp="1"/>
          </p:cNvSpPr>
          <p:nvPr>
            <p:ph idx="1"/>
          </p:nvPr>
        </p:nvSpPr>
        <p:spPr/>
        <p:txBody>
          <a:bodyPr/>
          <a:lstStyle/>
          <a:p>
            <a:r>
              <a:rPr lang="en-US" dirty="0" smtClean="0"/>
              <a:t>He had relations with Nan </a:t>
            </a:r>
            <a:r>
              <a:rPr lang="en-US" dirty="0"/>
              <a:t>Britton, in a White House closet. On one occasion, Secret Service agents had to stop his wife from beating down the closet door</a:t>
            </a:r>
            <a:r>
              <a:rPr lang="en-US" dirty="0" smtClean="0"/>
              <a:t>.</a:t>
            </a:r>
          </a:p>
          <a:p>
            <a:endParaRPr lang="en-US" dirty="0"/>
          </a:p>
          <a:p>
            <a:r>
              <a:rPr lang="en-US" dirty="0"/>
              <a:t>was obsessed with poker and once bet an entire set of priceless White House China and lost it.</a:t>
            </a:r>
          </a:p>
        </p:txBody>
      </p:sp>
    </p:spTree>
    <p:extLst>
      <p:ext uri="{BB962C8B-B14F-4D97-AF65-F5344CB8AC3E}">
        <p14:creationId xmlns:p14="http://schemas.microsoft.com/office/powerpoint/2010/main" val="41232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Harding Facts</a:t>
            </a:r>
            <a:endParaRPr lang="en-US" dirty="0"/>
          </a:p>
        </p:txBody>
      </p:sp>
      <p:sp>
        <p:nvSpPr>
          <p:cNvPr id="3" name="Content Placeholder 2"/>
          <p:cNvSpPr>
            <a:spLocks noGrp="1"/>
          </p:cNvSpPr>
          <p:nvPr>
            <p:ph idx="1"/>
          </p:nvPr>
        </p:nvSpPr>
        <p:spPr/>
        <p:txBody>
          <a:bodyPr>
            <a:normAutofit lnSpcReduction="10000"/>
          </a:bodyPr>
          <a:lstStyle/>
          <a:p>
            <a:r>
              <a:rPr lang="en-US" dirty="0"/>
              <a:t>was the first president to own a </a:t>
            </a:r>
            <a:r>
              <a:rPr lang="en-US" dirty="0" smtClean="0"/>
              <a:t>radio</a:t>
            </a:r>
          </a:p>
          <a:p>
            <a:endParaRPr lang="en-US" dirty="0"/>
          </a:p>
          <a:p>
            <a:r>
              <a:rPr lang="en-US" dirty="0" smtClean="0"/>
              <a:t>the </a:t>
            </a:r>
            <a:r>
              <a:rPr lang="en-US" dirty="0"/>
              <a:t>first to make speech over the </a:t>
            </a:r>
            <a:r>
              <a:rPr lang="en-US" dirty="0" smtClean="0"/>
              <a:t>radio</a:t>
            </a:r>
          </a:p>
          <a:p>
            <a:endParaRPr lang="en-US" dirty="0"/>
          </a:p>
          <a:p>
            <a:r>
              <a:rPr lang="en-US" dirty="0" smtClean="0"/>
              <a:t>the </a:t>
            </a:r>
            <a:r>
              <a:rPr lang="en-US" dirty="0"/>
              <a:t>first to ride to his inauguration in a car. </a:t>
            </a:r>
            <a:endParaRPr lang="en-US" dirty="0" smtClean="0"/>
          </a:p>
          <a:p>
            <a:endParaRPr lang="en-US" dirty="0"/>
          </a:p>
          <a:p>
            <a:r>
              <a:rPr lang="en-US" dirty="0" smtClean="0"/>
              <a:t>When </a:t>
            </a:r>
            <a:r>
              <a:rPr lang="en-US" dirty="0"/>
              <a:t>women got the right to vote, he was the first president they could elect.</a:t>
            </a:r>
          </a:p>
        </p:txBody>
      </p:sp>
    </p:spTree>
    <p:extLst>
      <p:ext uri="{BB962C8B-B14F-4D97-AF65-F5344CB8AC3E}">
        <p14:creationId xmlns:p14="http://schemas.microsoft.com/office/powerpoint/2010/main" val="3162060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Calvin Coolidge</a:t>
            </a:r>
            <a:endParaRPr lang="en-US"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FFFF00"/>
                </a:solidFill>
              </a:rPr>
              <a:t>30</a:t>
            </a:r>
            <a:r>
              <a:rPr lang="en-US" baseline="30000" dirty="0" smtClean="0">
                <a:solidFill>
                  <a:srgbClr val="FFFF00"/>
                </a:solidFill>
              </a:rPr>
              <a:t>th</a:t>
            </a:r>
            <a:r>
              <a:rPr lang="en-US" dirty="0" smtClean="0">
                <a:solidFill>
                  <a:srgbClr val="FFFF00"/>
                </a:solidFill>
              </a:rPr>
              <a:t> President (took office after Harding died)</a:t>
            </a:r>
          </a:p>
          <a:p>
            <a:endParaRPr lang="en-US" dirty="0">
              <a:solidFill>
                <a:srgbClr val="FFFF00"/>
              </a:solidFill>
            </a:endParaRPr>
          </a:p>
          <a:p>
            <a:r>
              <a:rPr lang="en-US" dirty="0" smtClean="0">
                <a:solidFill>
                  <a:srgbClr val="FFFF00"/>
                </a:solidFill>
              </a:rPr>
              <a:t>August 2, 1923 to March 4, 1929</a:t>
            </a:r>
          </a:p>
          <a:p>
            <a:endParaRPr lang="en-US" dirty="0">
              <a:solidFill>
                <a:srgbClr val="FFFF00"/>
              </a:solidFill>
            </a:endParaRPr>
          </a:p>
          <a:p>
            <a:r>
              <a:rPr lang="en-US" dirty="0" smtClean="0">
                <a:solidFill>
                  <a:srgbClr val="FFFF00"/>
                </a:solidFill>
              </a:rPr>
              <a:t>Political Party</a:t>
            </a:r>
          </a:p>
          <a:p>
            <a:pPr lvl="1"/>
            <a:r>
              <a:rPr lang="en-US" dirty="0" smtClean="0">
                <a:solidFill>
                  <a:srgbClr val="FFFF00"/>
                </a:solidFill>
              </a:rPr>
              <a:t>Republican</a:t>
            </a:r>
          </a:p>
          <a:p>
            <a:endParaRPr lang="en-US" dirty="0">
              <a:solidFill>
                <a:srgbClr val="FFFF00"/>
              </a:solidFill>
            </a:endParaRPr>
          </a:p>
          <a:p>
            <a:r>
              <a:rPr lang="en-US" dirty="0" smtClean="0">
                <a:solidFill>
                  <a:srgbClr val="FFFF00"/>
                </a:solidFill>
              </a:rPr>
              <a:t>Vice President</a:t>
            </a:r>
          </a:p>
          <a:p>
            <a:pPr lvl="1"/>
            <a:r>
              <a:rPr lang="en-US" dirty="0" smtClean="0">
                <a:solidFill>
                  <a:srgbClr val="FFFF00"/>
                </a:solidFill>
              </a:rPr>
              <a:t>Vacant</a:t>
            </a:r>
          </a:p>
          <a:p>
            <a:pPr lvl="1"/>
            <a:r>
              <a:rPr lang="en-US" dirty="0" smtClean="0">
                <a:solidFill>
                  <a:srgbClr val="FFFF00"/>
                </a:solidFill>
              </a:rPr>
              <a:t>Charles G. Dawes</a:t>
            </a:r>
          </a:p>
          <a:p>
            <a:endParaRPr lang="en-US" dirty="0">
              <a:solidFill>
                <a:srgbClr val="FFFF00"/>
              </a:solidFill>
            </a:endParaRPr>
          </a:p>
          <a:p>
            <a:r>
              <a:rPr lang="en-US" dirty="0" smtClean="0">
                <a:solidFill>
                  <a:srgbClr val="FFFF00"/>
                </a:solidFill>
              </a:rPr>
              <a:t>Served 2 terms</a:t>
            </a:r>
            <a:endParaRPr lang="en-US" dirty="0">
              <a:solidFill>
                <a:srgbClr val="FFFF00"/>
              </a:solidFill>
            </a:endParaRPr>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209800"/>
            <a:ext cx="3476625" cy="4277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2851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Coolidge Facts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Born on 4</a:t>
            </a:r>
            <a:r>
              <a:rPr lang="en-US" baseline="30000" dirty="0" smtClean="0"/>
              <a:t>th</a:t>
            </a:r>
            <a:r>
              <a:rPr lang="en-US" dirty="0" smtClean="0"/>
              <a:t> of July</a:t>
            </a:r>
          </a:p>
          <a:p>
            <a:endParaRPr lang="en-US" dirty="0"/>
          </a:p>
          <a:p>
            <a:r>
              <a:rPr lang="en-US" dirty="0"/>
              <a:t>liked to have his head rubbed with petroleum jelly while eating his breakfast in bed</a:t>
            </a:r>
            <a:r>
              <a:rPr lang="en-US" dirty="0" smtClean="0"/>
              <a:t>.  Believed it was good for his health</a:t>
            </a:r>
          </a:p>
          <a:p>
            <a:endParaRPr lang="en-US" dirty="0"/>
          </a:p>
          <a:p>
            <a:r>
              <a:rPr lang="en-US" dirty="0"/>
              <a:t>would press all the buttons on the President’s desk and hide and watch his staff run in. He would then pop out from behind the door and say that he was just seeing if everyone was working.</a:t>
            </a:r>
          </a:p>
        </p:txBody>
      </p:sp>
    </p:spTree>
    <p:extLst>
      <p:ext uri="{BB962C8B-B14F-4D97-AF65-F5344CB8AC3E}">
        <p14:creationId xmlns:p14="http://schemas.microsoft.com/office/powerpoint/2010/main" val="31723022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311</Words>
  <Application>Microsoft Office PowerPoint</Application>
  <PresentationFormat>On-screen Show (4:3)</PresentationFormat>
  <Paragraphs>65</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1_Office Theme</vt:lpstr>
      <vt:lpstr>Office Theme</vt:lpstr>
      <vt:lpstr>Presidents of the United States</vt:lpstr>
      <vt:lpstr>PowerPoint Presentation</vt:lpstr>
      <vt:lpstr>Woodrow Wilson</vt:lpstr>
      <vt:lpstr>Wilson Facts</vt:lpstr>
      <vt:lpstr>Warren G. Harding</vt:lpstr>
      <vt:lpstr>Harding Facts</vt:lpstr>
      <vt:lpstr>Harding Facts</vt:lpstr>
      <vt:lpstr>Calvin Coolidge</vt:lpstr>
      <vt:lpstr>Coolidge Facts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Presidents of the United States</dc:title>
  <dc:creator>Joshua Condry</dc:creator>
  <cp:lastModifiedBy>Joshua Condry</cp:lastModifiedBy>
  <cp:revision>3</cp:revision>
  <dcterms:created xsi:type="dcterms:W3CDTF">2017-01-11T20:09:08Z</dcterms:created>
  <dcterms:modified xsi:type="dcterms:W3CDTF">2017-01-11T20:25:07Z</dcterms:modified>
</cp:coreProperties>
</file>