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3" r:id="rId3"/>
    <p:sldId id="274" r:id="rId4"/>
    <p:sldId id="275" r:id="rId5"/>
    <p:sldId id="276" r:id="rId6"/>
    <p:sldId id="277" r:id="rId7"/>
    <p:sldId id="278" r:id="rId8"/>
    <p:sldId id="279" r:id="rId9"/>
    <p:sldId id="280" r:id="rId10"/>
    <p:sldId id="283" r:id="rId11"/>
    <p:sldId id="284" r:id="rId12"/>
    <p:sldId id="285" r:id="rId13"/>
    <p:sldId id="281" r:id="rId14"/>
    <p:sldId id="282" r:id="rId15"/>
    <p:sldId id="286" r:id="rId16"/>
    <p:sldId id="28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3141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8186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44995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71222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07176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34245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9360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49173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41059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435231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2309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06854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583470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02142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10834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7696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9084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0811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5151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6626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364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3406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077348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3B238-3441-4C43-B34A-5AFAB4AD7516}" type="datetimeFigureOut">
              <a:rPr lang="en-US">
                <a:solidFill>
                  <a:prstClr val="white">
                    <a:tint val="75000"/>
                  </a:prstClr>
                </a:solidFill>
              </a:rPr>
              <a:pPr/>
              <a:t>5/15/2017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3417883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Autofit/>
          </a:bodyPr>
          <a:lstStyle/>
          <a:p>
            <a:r>
              <a:rPr lang="en-US" b="1" dirty="0" smtClean="0">
                <a:solidFill>
                  <a:srgbClr val="FFFF00"/>
                </a:solidFill>
              </a:rPr>
              <a:t>Presidents of the United States</a:t>
            </a:r>
            <a:endParaRPr lang="en-US" b="1" dirty="0">
              <a:solidFill>
                <a:srgbClr val="FFFF00"/>
              </a:solidFill>
            </a:endParaRPr>
          </a:p>
        </p:txBody>
      </p:sp>
      <p:sp>
        <p:nvSpPr>
          <p:cNvPr id="3" name="Subtitle 2"/>
          <p:cNvSpPr>
            <a:spLocks noGrp="1"/>
          </p:cNvSpPr>
          <p:nvPr>
            <p:ph type="subTitle" idx="1"/>
          </p:nvPr>
        </p:nvSpPr>
        <p:spPr>
          <a:xfrm>
            <a:off x="1447800" y="5105400"/>
            <a:ext cx="6400800" cy="1752600"/>
          </a:xfrm>
        </p:spPr>
        <p:txBody>
          <a:bodyPr>
            <a:normAutofit lnSpcReduction="10000"/>
          </a:bodyPr>
          <a:lstStyle/>
          <a:p>
            <a:endParaRPr lang="en-US" sz="2400" dirty="0" smtClean="0"/>
          </a:p>
          <a:p>
            <a:endParaRPr lang="en-US" sz="2400" dirty="0"/>
          </a:p>
          <a:p>
            <a:endParaRPr lang="en-US" sz="2400" dirty="0" smtClean="0"/>
          </a:p>
          <a:p>
            <a:r>
              <a:rPr lang="en-US" sz="2400" dirty="0" smtClean="0"/>
              <a:t>Mr. Condry’s Social Studies Class</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8284798" cy="4639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3423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Carter Facts</a:t>
            </a:r>
            <a:endParaRPr lang="en-US" dirty="0"/>
          </a:p>
        </p:txBody>
      </p:sp>
      <p:sp>
        <p:nvSpPr>
          <p:cNvPr id="3" name="Content Placeholder 2"/>
          <p:cNvSpPr>
            <a:spLocks noGrp="1"/>
          </p:cNvSpPr>
          <p:nvPr>
            <p:ph idx="1"/>
          </p:nvPr>
        </p:nvSpPr>
        <p:spPr/>
        <p:txBody>
          <a:bodyPr>
            <a:normAutofit lnSpcReduction="10000"/>
          </a:bodyPr>
          <a:lstStyle/>
          <a:p>
            <a:r>
              <a:rPr lang="en-US" dirty="0"/>
              <a:t>was the first president to be born in a hospital</a:t>
            </a:r>
            <a:r>
              <a:rPr lang="en-US" dirty="0" smtClean="0"/>
              <a:t>.</a:t>
            </a:r>
          </a:p>
          <a:p>
            <a:endParaRPr lang="en-US" dirty="0"/>
          </a:p>
          <a:p>
            <a:r>
              <a:rPr lang="en-US" dirty="0"/>
              <a:t>first known president to go on record as seeing a </a:t>
            </a:r>
            <a:r>
              <a:rPr lang="en-US" dirty="0" smtClean="0"/>
              <a:t>UFO</a:t>
            </a:r>
          </a:p>
          <a:p>
            <a:endParaRPr lang="en-US" dirty="0"/>
          </a:p>
          <a:p>
            <a:r>
              <a:rPr lang="en-US" dirty="0"/>
              <a:t>the first Southerner elected to the presidency following the Civil War, restored U.S. citizenship to Jefferson Davis, president of the Confederate States of America.</a:t>
            </a:r>
          </a:p>
        </p:txBody>
      </p:sp>
    </p:spTree>
    <p:extLst>
      <p:ext uri="{BB962C8B-B14F-4D97-AF65-F5344CB8AC3E}">
        <p14:creationId xmlns:p14="http://schemas.microsoft.com/office/powerpoint/2010/main" val="2459944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Carter Facts</a:t>
            </a:r>
            <a:endParaRPr lang="en-US" dirty="0"/>
          </a:p>
        </p:txBody>
      </p:sp>
      <p:sp>
        <p:nvSpPr>
          <p:cNvPr id="3" name="Content Placeholder 2"/>
          <p:cNvSpPr>
            <a:spLocks noGrp="1"/>
          </p:cNvSpPr>
          <p:nvPr>
            <p:ph idx="1"/>
          </p:nvPr>
        </p:nvSpPr>
        <p:spPr/>
        <p:txBody>
          <a:bodyPr/>
          <a:lstStyle/>
          <a:p>
            <a:r>
              <a:rPr lang="en-US" dirty="0"/>
              <a:t>was a wealthy peanut farmer in Plains, Georgia. A farming accident left one of his fingers permanently bent</a:t>
            </a:r>
          </a:p>
        </p:txBody>
      </p:sp>
    </p:spTree>
    <p:extLst>
      <p:ext uri="{BB962C8B-B14F-4D97-AF65-F5344CB8AC3E}">
        <p14:creationId xmlns:p14="http://schemas.microsoft.com/office/powerpoint/2010/main" val="3744280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Ronald Reagan</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40</a:t>
            </a:r>
            <a:r>
              <a:rPr lang="en-US" baseline="30000" dirty="0" smtClean="0">
                <a:solidFill>
                  <a:srgbClr val="FFFF00"/>
                </a:solidFill>
              </a:rPr>
              <a:t>th</a:t>
            </a:r>
            <a:r>
              <a:rPr lang="en-US" dirty="0" smtClean="0">
                <a:solidFill>
                  <a:srgbClr val="FFFF00"/>
                </a:solidFill>
              </a:rPr>
              <a:t> President</a:t>
            </a:r>
          </a:p>
          <a:p>
            <a:endParaRPr lang="en-US" dirty="0">
              <a:solidFill>
                <a:srgbClr val="FFFF00"/>
              </a:solidFill>
            </a:endParaRPr>
          </a:p>
          <a:p>
            <a:r>
              <a:rPr lang="en-US" dirty="0" smtClean="0">
                <a:solidFill>
                  <a:srgbClr val="FFFF00"/>
                </a:solidFill>
              </a:rPr>
              <a:t>January 20, 1981 to January 20, 1989</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George H. W. Bush</a:t>
            </a:r>
          </a:p>
          <a:p>
            <a:endParaRPr lang="en-US" dirty="0">
              <a:solidFill>
                <a:srgbClr val="FFFF00"/>
              </a:solidFill>
            </a:endParaRPr>
          </a:p>
          <a:p>
            <a:r>
              <a:rPr lang="en-US" dirty="0" smtClean="0">
                <a:solidFill>
                  <a:srgbClr val="FFFF00"/>
                </a:solidFill>
              </a:rPr>
              <a:t>Served 2 terms</a:t>
            </a:r>
            <a:endParaRPr lang="en-US" dirty="0">
              <a:solidFill>
                <a:srgbClr val="FFFF00"/>
              </a:solidFill>
            </a:endParaRPr>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1" y="2915067"/>
            <a:ext cx="3176954" cy="3966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1073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Reagan Facts</a:t>
            </a:r>
            <a:endParaRPr lang="en-US" dirty="0"/>
          </a:p>
        </p:txBody>
      </p:sp>
      <p:sp>
        <p:nvSpPr>
          <p:cNvPr id="3" name="Content Placeholder 2"/>
          <p:cNvSpPr>
            <a:spLocks noGrp="1"/>
          </p:cNvSpPr>
          <p:nvPr>
            <p:ph idx="1"/>
          </p:nvPr>
        </p:nvSpPr>
        <p:spPr/>
        <p:txBody>
          <a:bodyPr/>
          <a:lstStyle/>
          <a:p>
            <a:r>
              <a:rPr lang="en-US" dirty="0"/>
              <a:t>won the Most Nearly Perfect Male Figure Award from the University of California in 1940.</a:t>
            </a:r>
          </a:p>
        </p:txBody>
      </p:sp>
    </p:spTree>
    <p:extLst>
      <p:ext uri="{BB962C8B-B14F-4D97-AF65-F5344CB8AC3E}">
        <p14:creationId xmlns:p14="http://schemas.microsoft.com/office/powerpoint/2010/main" val="1754608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George H.W. Bush</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41</a:t>
            </a:r>
            <a:r>
              <a:rPr lang="en-US" baseline="30000" dirty="0" smtClean="0">
                <a:solidFill>
                  <a:srgbClr val="FFFF00"/>
                </a:solidFill>
              </a:rPr>
              <a:t>st</a:t>
            </a:r>
            <a:r>
              <a:rPr lang="en-US" dirty="0" smtClean="0">
                <a:solidFill>
                  <a:srgbClr val="FFFF00"/>
                </a:solidFill>
              </a:rPr>
              <a:t> President</a:t>
            </a:r>
          </a:p>
          <a:p>
            <a:endParaRPr lang="en-US" dirty="0">
              <a:solidFill>
                <a:srgbClr val="FFFF00"/>
              </a:solidFill>
            </a:endParaRPr>
          </a:p>
          <a:p>
            <a:r>
              <a:rPr lang="en-US" dirty="0" smtClean="0">
                <a:solidFill>
                  <a:srgbClr val="FFFF00"/>
                </a:solidFill>
              </a:rPr>
              <a:t>January 20, 1989 to January 20, 1993</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Dan Quayle</a:t>
            </a:r>
          </a:p>
          <a:p>
            <a:endParaRPr lang="en-US" dirty="0">
              <a:solidFill>
                <a:srgbClr val="FFFF00"/>
              </a:solidFill>
            </a:endParaRPr>
          </a:p>
          <a:p>
            <a:r>
              <a:rPr lang="en-US" dirty="0" smtClean="0">
                <a:solidFill>
                  <a:srgbClr val="FFFF00"/>
                </a:solidFill>
              </a:rPr>
              <a:t>Served 1 term</a:t>
            </a:r>
            <a:endParaRPr lang="en-US" dirty="0">
              <a:solidFill>
                <a:srgbClr val="FFFF00"/>
              </a:solidFill>
            </a:endParaRPr>
          </a:p>
        </p:txBody>
      </p:sp>
      <p:pic>
        <p:nvPicPr>
          <p:cNvPr id="419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1" y="2821709"/>
            <a:ext cx="3505200" cy="4036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8156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Bush Facts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vomited on the Japanese Prime Minister, a new word entered the Japanese language. Bushusuru means “to do the Bush thing,” or to publicly vomit</a:t>
            </a:r>
            <a:r>
              <a:rPr lang="en-US" dirty="0" smtClean="0"/>
              <a:t>.</a:t>
            </a:r>
          </a:p>
          <a:p>
            <a:endParaRPr lang="en-US" dirty="0"/>
          </a:p>
          <a:p>
            <a:r>
              <a:rPr lang="en-US" dirty="0"/>
              <a:t> was the first serving vice president to be elected president since Martin Van Buren</a:t>
            </a:r>
            <a:r>
              <a:rPr lang="en-US" dirty="0" smtClean="0"/>
              <a:t>.</a:t>
            </a:r>
          </a:p>
          <a:p>
            <a:endParaRPr lang="en-US" dirty="0"/>
          </a:p>
          <a:p>
            <a:r>
              <a:rPr lang="en-US" dirty="0" smtClean="0"/>
              <a:t>Only president with 4 names George Herbert Walker Bush</a:t>
            </a:r>
            <a:endParaRPr lang="en-US" dirty="0"/>
          </a:p>
        </p:txBody>
      </p:sp>
    </p:spTree>
    <p:extLst>
      <p:ext uri="{BB962C8B-B14F-4D97-AF65-F5344CB8AC3E}">
        <p14:creationId xmlns:p14="http://schemas.microsoft.com/office/powerpoint/2010/main" val="3320210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lgn="ctr">
              <a:buNone/>
            </a:pPr>
            <a:r>
              <a:rPr lang="en-US" sz="8000" dirty="0" smtClean="0"/>
              <a:t>This is the list of Presidents up to the Modern Age Unit</a:t>
            </a:r>
            <a:endParaRPr lang="en-US" sz="8000" dirty="0"/>
          </a:p>
        </p:txBody>
      </p:sp>
    </p:spTree>
    <p:extLst>
      <p:ext uri="{BB962C8B-B14F-4D97-AF65-F5344CB8AC3E}">
        <p14:creationId xmlns:p14="http://schemas.microsoft.com/office/powerpoint/2010/main" val="4263870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Lyndon B. Johnson</a:t>
            </a:r>
            <a:endParaRPr lang="en-US"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FFFF00"/>
                </a:solidFill>
              </a:rPr>
              <a:t>36</a:t>
            </a:r>
            <a:r>
              <a:rPr lang="en-US" baseline="30000" dirty="0" smtClean="0">
                <a:solidFill>
                  <a:srgbClr val="FFFF00"/>
                </a:solidFill>
              </a:rPr>
              <a:t>th</a:t>
            </a:r>
            <a:r>
              <a:rPr lang="en-US" dirty="0" smtClean="0">
                <a:solidFill>
                  <a:srgbClr val="FFFF00"/>
                </a:solidFill>
              </a:rPr>
              <a:t> President (took over after Kennedy’s assassination)</a:t>
            </a:r>
          </a:p>
          <a:p>
            <a:endParaRPr lang="en-US" dirty="0" smtClean="0">
              <a:solidFill>
                <a:srgbClr val="FFFF00"/>
              </a:solidFill>
            </a:endParaRPr>
          </a:p>
          <a:p>
            <a:r>
              <a:rPr lang="en-US" dirty="0" smtClean="0">
                <a:solidFill>
                  <a:srgbClr val="FFFF00"/>
                </a:solidFill>
              </a:rPr>
              <a:t>November 22, 1963 to January 20, 1969</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Democratic</a:t>
            </a:r>
          </a:p>
          <a:p>
            <a:pPr marL="457200" lvl="1" indent="0">
              <a:buNone/>
            </a:pPr>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Vacant</a:t>
            </a:r>
          </a:p>
          <a:p>
            <a:pPr lvl="1"/>
            <a:r>
              <a:rPr lang="en-US" dirty="0" smtClean="0">
                <a:solidFill>
                  <a:srgbClr val="FFFF00"/>
                </a:solidFill>
              </a:rPr>
              <a:t>Hubert Humphrey</a:t>
            </a:r>
          </a:p>
          <a:p>
            <a:endParaRPr lang="en-US" dirty="0">
              <a:solidFill>
                <a:srgbClr val="FFFF00"/>
              </a:solidFill>
            </a:endParaRPr>
          </a:p>
          <a:p>
            <a:r>
              <a:rPr lang="en-US" dirty="0" smtClean="0">
                <a:solidFill>
                  <a:srgbClr val="FFFF00"/>
                </a:solidFill>
              </a:rPr>
              <a:t>Served 2 terms</a:t>
            </a:r>
            <a:endParaRPr lang="en-US" dirty="0">
              <a:solidFill>
                <a:srgbClr val="FFFF00"/>
              </a:solidFill>
            </a:endParaRPr>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1" y="2012179"/>
            <a:ext cx="2766646" cy="484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5962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Facts</a:t>
            </a:r>
            <a:endParaRPr lang="en-US" dirty="0"/>
          </a:p>
        </p:txBody>
      </p:sp>
      <p:sp>
        <p:nvSpPr>
          <p:cNvPr id="3" name="Content Placeholder 2"/>
          <p:cNvSpPr>
            <a:spLocks noGrp="1"/>
          </p:cNvSpPr>
          <p:nvPr>
            <p:ph idx="1"/>
          </p:nvPr>
        </p:nvSpPr>
        <p:spPr/>
        <p:txBody>
          <a:bodyPr/>
          <a:lstStyle/>
          <a:p>
            <a:r>
              <a:rPr lang="en-US" dirty="0"/>
              <a:t>affectionately called the many women he slept with his “harem.” He even had a buzzer system installed that rang inside the Oval Office so that Secret Service could warn him when his wife was coming.</a:t>
            </a:r>
          </a:p>
        </p:txBody>
      </p:sp>
    </p:spTree>
    <p:extLst>
      <p:ext uri="{BB962C8B-B14F-4D97-AF65-F5344CB8AC3E}">
        <p14:creationId xmlns:p14="http://schemas.microsoft.com/office/powerpoint/2010/main" val="2486896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Richard Nixon</a:t>
            </a:r>
            <a:endParaRPr lang="en-US"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FFFF00"/>
                </a:solidFill>
              </a:rPr>
              <a:t>37</a:t>
            </a:r>
            <a:r>
              <a:rPr lang="en-US" baseline="30000" dirty="0" smtClean="0">
                <a:solidFill>
                  <a:srgbClr val="FFFF00"/>
                </a:solidFill>
              </a:rPr>
              <a:t>th</a:t>
            </a:r>
            <a:r>
              <a:rPr lang="en-US" dirty="0" smtClean="0">
                <a:solidFill>
                  <a:srgbClr val="FFFF00"/>
                </a:solidFill>
              </a:rPr>
              <a:t> President</a:t>
            </a:r>
          </a:p>
          <a:p>
            <a:pPr marL="0" indent="0">
              <a:buNone/>
            </a:pPr>
            <a:endParaRPr lang="en-US" dirty="0" smtClean="0">
              <a:solidFill>
                <a:srgbClr val="FFFF00"/>
              </a:solidFill>
            </a:endParaRPr>
          </a:p>
          <a:p>
            <a:r>
              <a:rPr lang="en-US" dirty="0" smtClean="0">
                <a:solidFill>
                  <a:srgbClr val="FFFF00"/>
                </a:solidFill>
              </a:rPr>
              <a:t>January 20, 1969 to August 9, 1974</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Spiro Agnew (resigned from office)</a:t>
            </a:r>
          </a:p>
          <a:p>
            <a:pPr lvl="1"/>
            <a:r>
              <a:rPr lang="en-US" dirty="0" smtClean="0">
                <a:solidFill>
                  <a:srgbClr val="FFFF00"/>
                </a:solidFill>
              </a:rPr>
              <a:t>Vacant</a:t>
            </a:r>
          </a:p>
          <a:p>
            <a:pPr lvl="1"/>
            <a:r>
              <a:rPr lang="en-US" dirty="0" smtClean="0">
                <a:solidFill>
                  <a:srgbClr val="FFFF00"/>
                </a:solidFill>
              </a:rPr>
              <a:t>Gerald Ford</a:t>
            </a:r>
          </a:p>
          <a:p>
            <a:endParaRPr lang="en-US" dirty="0">
              <a:solidFill>
                <a:srgbClr val="FFFF00"/>
              </a:solidFill>
            </a:endParaRPr>
          </a:p>
          <a:p>
            <a:r>
              <a:rPr lang="en-US" dirty="0" smtClean="0">
                <a:solidFill>
                  <a:srgbClr val="FFFF00"/>
                </a:solidFill>
              </a:rPr>
              <a:t>Resigned while serving 2</a:t>
            </a:r>
            <a:r>
              <a:rPr lang="en-US" baseline="30000" dirty="0" smtClean="0">
                <a:solidFill>
                  <a:srgbClr val="FFFF00"/>
                </a:solidFill>
              </a:rPr>
              <a:t>nd</a:t>
            </a:r>
            <a:r>
              <a:rPr lang="en-US" dirty="0" smtClean="0">
                <a:solidFill>
                  <a:srgbClr val="FFFF00"/>
                </a:solidFill>
              </a:rPr>
              <a:t> term</a:t>
            </a:r>
            <a:endParaRPr lang="en-US" dirty="0">
              <a:solidFill>
                <a:srgbClr val="FFFF00"/>
              </a:solidFill>
            </a:endParaRPr>
          </a:p>
        </p:txBody>
      </p:sp>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6371" y="1828800"/>
            <a:ext cx="389763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1174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Nixon Facts</a:t>
            </a:r>
            <a:endParaRPr lang="en-US" dirty="0"/>
          </a:p>
        </p:txBody>
      </p:sp>
      <p:sp>
        <p:nvSpPr>
          <p:cNvPr id="3" name="Content Placeholder 2"/>
          <p:cNvSpPr>
            <a:spLocks noGrp="1"/>
          </p:cNvSpPr>
          <p:nvPr>
            <p:ph idx="1"/>
          </p:nvPr>
        </p:nvSpPr>
        <p:spPr/>
        <p:txBody>
          <a:bodyPr>
            <a:normAutofit fontScale="92500"/>
          </a:bodyPr>
          <a:lstStyle/>
          <a:p>
            <a:r>
              <a:rPr lang="en-US" dirty="0"/>
              <a:t>was the first president to visit all 50 states and </a:t>
            </a:r>
            <a:endParaRPr lang="en-US" dirty="0" smtClean="0"/>
          </a:p>
          <a:p>
            <a:endParaRPr lang="en-US" dirty="0" smtClean="0"/>
          </a:p>
          <a:p>
            <a:r>
              <a:rPr lang="en-US" dirty="0" smtClean="0"/>
              <a:t>the </a:t>
            </a:r>
            <a:r>
              <a:rPr lang="en-US" dirty="0"/>
              <a:t>first to visit China. </a:t>
            </a:r>
            <a:endParaRPr lang="en-US" dirty="0" smtClean="0"/>
          </a:p>
          <a:p>
            <a:endParaRPr lang="en-US" dirty="0" smtClean="0"/>
          </a:p>
          <a:p>
            <a:r>
              <a:rPr lang="en-US" dirty="0" smtClean="0"/>
              <a:t>He </a:t>
            </a:r>
            <a:r>
              <a:rPr lang="en-US" dirty="0"/>
              <a:t>is the only president to resign</a:t>
            </a:r>
            <a:r>
              <a:rPr lang="en-US" dirty="0" smtClean="0"/>
              <a:t>.</a:t>
            </a:r>
          </a:p>
          <a:p>
            <a:endParaRPr lang="en-US" dirty="0"/>
          </a:p>
          <a:p>
            <a:r>
              <a:rPr lang="en-US" dirty="0"/>
              <a:t>The three best known Western names in China are Jesus Christ, Elvis Presley, and Richard Nixon.</a:t>
            </a:r>
            <a:endParaRPr lang="en-US" dirty="0" smtClean="0"/>
          </a:p>
          <a:p>
            <a:endParaRPr lang="en-US" dirty="0"/>
          </a:p>
        </p:txBody>
      </p:sp>
    </p:spTree>
    <p:extLst>
      <p:ext uri="{BB962C8B-B14F-4D97-AF65-F5344CB8AC3E}">
        <p14:creationId xmlns:p14="http://schemas.microsoft.com/office/powerpoint/2010/main" val="12224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Gerald Ford</a:t>
            </a:r>
            <a:endParaRPr lang="en-US"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FFFF00"/>
                </a:solidFill>
              </a:rPr>
              <a:t>38</a:t>
            </a:r>
            <a:r>
              <a:rPr lang="en-US" baseline="30000" dirty="0" smtClean="0">
                <a:solidFill>
                  <a:srgbClr val="FFFF00"/>
                </a:solidFill>
              </a:rPr>
              <a:t>th</a:t>
            </a:r>
            <a:r>
              <a:rPr lang="en-US" dirty="0" smtClean="0">
                <a:solidFill>
                  <a:srgbClr val="FFFF00"/>
                </a:solidFill>
              </a:rPr>
              <a:t> President</a:t>
            </a:r>
          </a:p>
          <a:p>
            <a:endParaRPr lang="en-US" dirty="0">
              <a:solidFill>
                <a:srgbClr val="FFFF00"/>
              </a:solidFill>
            </a:endParaRPr>
          </a:p>
          <a:p>
            <a:r>
              <a:rPr lang="en-US" dirty="0" smtClean="0">
                <a:solidFill>
                  <a:srgbClr val="FFFF00"/>
                </a:solidFill>
              </a:rPr>
              <a:t>August 9, 1974 to January 20</a:t>
            </a:r>
            <a:r>
              <a:rPr lang="en-US" baseline="30000" dirty="0" smtClean="0">
                <a:solidFill>
                  <a:srgbClr val="FFFF00"/>
                </a:solidFill>
              </a:rPr>
              <a:t>th</a:t>
            </a:r>
            <a:r>
              <a:rPr lang="en-US" dirty="0" smtClean="0">
                <a:solidFill>
                  <a:srgbClr val="FFFF00"/>
                </a:solidFill>
              </a:rPr>
              <a:t> 1977</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Vacant</a:t>
            </a:r>
          </a:p>
          <a:p>
            <a:pPr lvl="1"/>
            <a:r>
              <a:rPr lang="en-US" dirty="0" smtClean="0">
                <a:solidFill>
                  <a:srgbClr val="FFFF00"/>
                </a:solidFill>
              </a:rPr>
              <a:t>Nelson Rockefeller</a:t>
            </a:r>
          </a:p>
          <a:p>
            <a:endParaRPr lang="en-US" dirty="0">
              <a:solidFill>
                <a:srgbClr val="FFFF00"/>
              </a:solidFill>
            </a:endParaRPr>
          </a:p>
          <a:p>
            <a:r>
              <a:rPr lang="en-US" dirty="0" smtClean="0">
                <a:solidFill>
                  <a:srgbClr val="FFFF00"/>
                </a:solidFill>
              </a:rPr>
              <a:t>Served 1 term</a:t>
            </a:r>
            <a:endParaRPr lang="en-US" dirty="0">
              <a:solidFill>
                <a:srgbClr val="FFFF00"/>
              </a:solidFill>
            </a:endParaRPr>
          </a:p>
        </p:txBody>
      </p:sp>
      <p:pic>
        <p:nvPicPr>
          <p:cNvPr id="399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3905" y="2000780"/>
            <a:ext cx="3610095" cy="48572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153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Ford Facts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name before he was adopted was Leslie Lynch King </a:t>
            </a:r>
            <a:r>
              <a:rPr lang="en-US" dirty="0" smtClean="0"/>
              <a:t>Jr</a:t>
            </a:r>
          </a:p>
          <a:p>
            <a:endParaRPr lang="en-US" dirty="0"/>
          </a:p>
          <a:p>
            <a:r>
              <a:rPr lang="en-US" dirty="0"/>
              <a:t>worked as a model during college. He also worked as a forest ranger at Yellowstone National Park directing traffic and feeding the bears</a:t>
            </a:r>
            <a:r>
              <a:rPr lang="en-US" dirty="0" smtClean="0"/>
              <a:t>.</a:t>
            </a:r>
          </a:p>
          <a:p>
            <a:endParaRPr lang="en-US" dirty="0"/>
          </a:p>
          <a:p>
            <a:r>
              <a:rPr lang="en-US" dirty="0"/>
              <a:t>was the first person to be both vice president and president without being elected by the people. He was appointed vice president when Spiro Agnew resigned and he succeeded to the presidency when Nixon resigned.</a:t>
            </a:r>
          </a:p>
        </p:txBody>
      </p:sp>
    </p:spTree>
    <p:extLst>
      <p:ext uri="{BB962C8B-B14F-4D97-AF65-F5344CB8AC3E}">
        <p14:creationId xmlns:p14="http://schemas.microsoft.com/office/powerpoint/2010/main" val="406621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Jimmy Carter</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39</a:t>
            </a:r>
            <a:r>
              <a:rPr lang="en-US" baseline="30000" dirty="0" smtClean="0">
                <a:solidFill>
                  <a:srgbClr val="FFFF00"/>
                </a:solidFill>
              </a:rPr>
              <a:t>th</a:t>
            </a:r>
            <a:r>
              <a:rPr lang="en-US" dirty="0" smtClean="0">
                <a:solidFill>
                  <a:srgbClr val="FFFF00"/>
                </a:solidFill>
              </a:rPr>
              <a:t> President</a:t>
            </a:r>
          </a:p>
          <a:p>
            <a:endParaRPr lang="en-US" dirty="0">
              <a:solidFill>
                <a:srgbClr val="FFFF00"/>
              </a:solidFill>
            </a:endParaRPr>
          </a:p>
          <a:p>
            <a:r>
              <a:rPr lang="en-US" dirty="0" smtClean="0">
                <a:solidFill>
                  <a:srgbClr val="FFFF00"/>
                </a:solidFill>
              </a:rPr>
              <a:t>January 20, 1977 to January 20, 1981</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Democratic</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Walter Mondale</a:t>
            </a:r>
          </a:p>
          <a:p>
            <a:endParaRPr lang="en-US" dirty="0">
              <a:solidFill>
                <a:srgbClr val="FFFF00"/>
              </a:solidFill>
            </a:endParaRPr>
          </a:p>
          <a:p>
            <a:r>
              <a:rPr lang="en-US" dirty="0" smtClean="0">
                <a:solidFill>
                  <a:srgbClr val="FFFF00"/>
                </a:solidFill>
              </a:rPr>
              <a:t>Served 1 term</a:t>
            </a:r>
            <a:endParaRPr lang="en-US" dirty="0">
              <a:solidFill>
                <a:srgbClr val="FFFF00"/>
              </a:solidFill>
            </a:endParaRPr>
          </a:p>
        </p:txBody>
      </p:sp>
      <p:pic>
        <p:nvPicPr>
          <p:cNvPr id="40962" name="Picture 2" descr="JimmyCarterPortrai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906114"/>
            <a:ext cx="3212123" cy="3951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4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471</Words>
  <Application>Microsoft Office PowerPoint</Application>
  <PresentationFormat>On-screen Show (4:3)</PresentationFormat>
  <Paragraphs>114</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Office Theme</vt:lpstr>
      <vt:lpstr>Presidents of the United States</vt:lpstr>
      <vt:lpstr>PowerPoint Presentation</vt:lpstr>
      <vt:lpstr>Lyndon B. Johnson</vt:lpstr>
      <vt:lpstr>Johnson Facts</vt:lpstr>
      <vt:lpstr>Richard Nixon</vt:lpstr>
      <vt:lpstr>Nixon Facts</vt:lpstr>
      <vt:lpstr>Gerald Ford</vt:lpstr>
      <vt:lpstr>Ford Facts</vt:lpstr>
      <vt:lpstr>Jimmy Carter</vt:lpstr>
      <vt:lpstr>Carter Facts</vt:lpstr>
      <vt:lpstr>Carter Facts</vt:lpstr>
      <vt:lpstr>Ronald Reagan</vt:lpstr>
      <vt:lpstr>Reagan Facts</vt:lpstr>
      <vt:lpstr>George H.W. Bush</vt:lpstr>
      <vt:lpstr>H.W. Bush Facts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Presidents of the United States</dc:title>
  <dc:creator>Joshua Condry</dc:creator>
  <cp:lastModifiedBy>Joshua Condry</cp:lastModifiedBy>
  <cp:revision>11</cp:revision>
  <dcterms:created xsi:type="dcterms:W3CDTF">2017-01-11T20:09:08Z</dcterms:created>
  <dcterms:modified xsi:type="dcterms:W3CDTF">2017-05-15T17:22:20Z</dcterms:modified>
</cp:coreProperties>
</file>