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73" r:id="rId3"/>
    <p:sldId id="274" r:id="rId4"/>
    <p:sldId id="275" r:id="rId5"/>
    <p:sldId id="276" r:id="rId6"/>
    <p:sldId id="277" r:id="rId7"/>
    <p:sldId id="278" r:id="rId8"/>
    <p:sldId id="27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84" y="-3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031410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081868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244995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5007585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6166372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1404596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6576337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2584766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6682667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0731139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03829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9068546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7187548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7214642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196051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976969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790841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308117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51517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566264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73647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434066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00773484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05527006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noAutofit/>
          </a:bodyPr>
          <a:lstStyle/>
          <a:p>
            <a:r>
              <a:rPr lang="en-US" b="1" dirty="0" smtClean="0">
                <a:solidFill>
                  <a:srgbClr val="FFFF00"/>
                </a:solidFill>
              </a:rPr>
              <a:t>Presidents of the United States</a:t>
            </a:r>
            <a:endParaRPr lang="en-US" b="1" dirty="0">
              <a:solidFill>
                <a:srgbClr val="FFFF00"/>
              </a:solidFill>
            </a:endParaRPr>
          </a:p>
        </p:txBody>
      </p:sp>
      <p:sp>
        <p:nvSpPr>
          <p:cNvPr id="3" name="Subtitle 2"/>
          <p:cNvSpPr>
            <a:spLocks noGrp="1"/>
          </p:cNvSpPr>
          <p:nvPr>
            <p:ph type="subTitle" idx="1"/>
          </p:nvPr>
        </p:nvSpPr>
        <p:spPr>
          <a:xfrm>
            <a:off x="1447800" y="5105400"/>
            <a:ext cx="6400800" cy="1752600"/>
          </a:xfrm>
        </p:spPr>
        <p:txBody>
          <a:bodyPr>
            <a:normAutofit lnSpcReduction="10000"/>
          </a:bodyPr>
          <a:lstStyle/>
          <a:p>
            <a:endParaRPr lang="en-US" sz="2400" dirty="0" smtClean="0"/>
          </a:p>
          <a:p>
            <a:endParaRPr lang="en-US" sz="2400" dirty="0"/>
          </a:p>
          <a:p>
            <a:endParaRPr lang="en-US" sz="2400" dirty="0" smtClean="0"/>
          </a:p>
          <a:p>
            <a:r>
              <a:rPr lang="en-US" sz="2400" dirty="0" smtClean="0"/>
              <a:t>Mr. Condry’s Social Studies Class</a:t>
            </a:r>
            <a:endParaRPr lang="en-US"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524000"/>
            <a:ext cx="8284798" cy="46394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53423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Autofit/>
          </a:bodyPr>
          <a:lstStyle/>
          <a:p>
            <a:pPr marL="0" indent="0" algn="ctr">
              <a:buNone/>
            </a:pPr>
            <a:r>
              <a:rPr lang="en-US" sz="8000" dirty="0" smtClean="0"/>
              <a:t>This is the list of Presidents up to the Civil Rights Unit</a:t>
            </a:r>
            <a:endParaRPr lang="en-US" sz="8000" dirty="0"/>
          </a:p>
        </p:txBody>
      </p:sp>
    </p:spTree>
    <p:extLst>
      <p:ext uri="{BB962C8B-B14F-4D97-AF65-F5344CB8AC3E}">
        <p14:creationId xmlns:p14="http://schemas.microsoft.com/office/powerpoint/2010/main" val="4263870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Dwight D. Eisenhower</a:t>
            </a:r>
            <a:endParaRPr lang="en-US" dirty="0">
              <a:solidFill>
                <a:srgbClr val="FFFF00"/>
              </a:solidFill>
            </a:endParaRPr>
          </a:p>
        </p:txBody>
      </p:sp>
      <p:sp>
        <p:nvSpPr>
          <p:cNvPr id="3" name="Content Placeholder 2"/>
          <p:cNvSpPr>
            <a:spLocks noGrp="1"/>
          </p:cNvSpPr>
          <p:nvPr>
            <p:ph idx="1"/>
          </p:nvPr>
        </p:nvSpPr>
        <p:spPr/>
        <p:txBody>
          <a:bodyPr>
            <a:normAutofit fontScale="85000" lnSpcReduction="20000"/>
          </a:bodyPr>
          <a:lstStyle/>
          <a:p>
            <a:r>
              <a:rPr lang="en-US" dirty="0" smtClean="0">
                <a:solidFill>
                  <a:srgbClr val="FFFF00"/>
                </a:solidFill>
              </a:rPr>
              <a:t>34</a:t>
            </a:r>
            <a:r>
              <a:rPr lang="en-US" baseline="30000" dirty="0" smtClean="0">
                <a:solidFill>
                  <a:srgbClr val="FFFF00"/>
                </a:solidFill>
              </a:rPr>
              <a:t>th</a:t>
            </a:r>
            <a:r>
              <a:rPr lang="en-US" dirty="0" smtClean="0">
                <a:solidFill>
                  <a:srgbClr val="FFFF00"/>
                </a:solidFill>
              </a:rPr>
              <a:t> President</a:t>
            </a:r>
          </a:p>
          <a:p>
            <a:endParaRPr lang="en-US" dirty="0" smtClean="0">
              <a:solidFill>
                <a:srgbClr val="FFFF00"/>
              </a:solidFill>
            </a:endParaRPr>
          </a:p>
          <a:p>
            <a:r>
              <a:rPr lang="en-US" dirty="0" smtClean="0">
                <a:solidFill>
                  <a:srgbClr val="FFFF00"/>
                </a:solidFill>
              </a:rPr>
              <a:t>January 20, 1953 to January 20, 1961</a:t>
            </a:r>
          </a:p>
          <a:p>
            <a:endParaRPr lang="en-US" dirty="0">
              <a:solidFill>
                <a:srgbClr val="FFFF00"/>
              </a:solidFill>
            </a:endParaRPr>
          </a:p>
          <a:p>
            <a:r>
              <a:rPr lang="en-US" dirty="0" smtClean="0">
                <a:solidFill>
                  <a:srgbClr val="FFFF00"/>
                </a:solidFill>
              </a:rPr>
              <a:t>Political Party</a:t>
            </a:r>
          </a:p>
          <a:p>
            <a:pPr lvl="1"/>
            <a:r>
              <a:rPr lang="en-US" dirty="0" smtClean="0">
                <a:solidFill>
                  <a:srgbClr val="FFFF00"/>
                </a:solidFill>
              </a:rPr>
              <a:t>Republican</a:t>
            </a:r>
          </a:p>
          <a:p>
            <a:endParaRPr lang="en-US" dirty="0">
              <a:solidFill>
                <a:srgbClr val="FFFF00"/>
              </a:solidFill>
            </a:endParaRPr>
          </a:p>
          <a:p>
            <a:r>
              <a:rPr lang="en-US" dirty="0" smtClean="0">
                <a:solidFill>
                  <a:srgbClr val="FFFF00"/>
                </a:solidFill>
              </a:rPr>
              <a:t>Vice President</a:t>
            </a:r>
          </a:p>
          <a:p>
            <a:pPr lvl="1"/>
            <a:r>
              <a:rPr lang="en-US" dirty="0" smtClean="0">
                <a:solidFill>
                  <a:srgbClr val="FFFF00"/>
                </a:solidFill>
              </a:rPr>
              <a:t>Richard Nixon</a:t>
            </a:r>
          </a:p>
          <a:p>
            <a:endParaRPr lang="en-US" dirty="0">
              <a:solidFill>
                <a:srgbClr val="FFFF00"/>
              </a:solidFill>
            </a:endParaRPr>
          </a:p>
          <a:p>
            <a:r>
              <a:rPr lang="en-US" dirty="0" smtClean="0">
                <a:solidFill>
                  <a:srgbClr val="FFFF00"/>
                </a:solidFill>
              </a:rPr>
              <a:t>Served 2 terms</a:t>
            </a:r>
            <a:endParaRPr lang="en-US" dirty="0">
              <a:solidFill>
                <a:srgbClr val="FFFF00"/>
              </a:solidFill>
            </a:endParaRPr>
          </a:p>
        </p:txBody>
      </p:sp>
      <p:pic>
        <p:nvPicPr>
          <p:cNvPr id="358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1" y="2976419"/>
            <a:ext cx="3124200" cy="38815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85576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Eisenhower Facts</a:t>
            </a:r>
            <a:endParaRPr lang="en-US" dirty="0"/>
          </a:p>
        </p:txBody>
      </p:sp>
      <p:sp>
        <p:nvSpPr>
          <p:cNvPr id="3" name="Content Placeholder 2"/>
          <p:cNvSpPr>
            <a:spLocks noGrp="1"/>
          </p:cNvSpPr>
          <p:nvPr>
            <p:ph idx="1"/>
          </p:nvPr>
        </p:nvSpPr>
        <p:spPr/>
        <p:txBody>
          <a:bodyPr/>
          <a:lstStyle/>
          <a:p>
            <a:r>
              <a:rPr lang="en-US" dirty="0"/>
              <a:t>was the only president to serve in both WWI and WWII</a:t>
            </a:r>
            <a:r>
              <a:rPr lang="en-US" dirty="0" smtClean="0"/>
              <a:t>.</a:t>
            </a:r>
          </a:p>
          <a:p>
            <a:endParaRPr lang="en-US" dirty="0"/>
          </a:p>
          <a:p>
            <a:r>
              <a:rPr lang="en-US" dirty="0"/>
              <a:t>had an affair with his wartime driver, Kay </a:t>
            </a:r>
            <a:r>
              <a:rPr lang="en-US" dirty="0" err="1"/>
              <a:t>Summersby</a:t>
            </a:r>
            <a:r>
              <a:rPr lang="en-US" dirty="0"/>
              <a:t> (1908-1975). Kay later wrote a book called </a:t>
            </a:r>
            <a:r>
              <a:rPr lang="en-US" i="1" dirty="0"/>
              <a:t>Past Forgetting: My Love Affair with Dwight D. Eisenhower</a:t>
            </a:r>
            <a:r>
              <a:rPr lang="en-US" dirty="0"/>
              <a:t> in which she claims he was impotent.</a:t>
            </a:r>
          </a:p>
        </p:txBody>
      </p:sp>
    </p:spTree>
    <p:extLst>
      <p:ext uri="{BB962C8B-B14F-4D97-AF65-F5344CB8AC3E}">
        <p14:creationId xmlns:p14="http://schemas.microsoft.com/office/powerpoint/2010/main" val="4160220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John F. Kennedy</a:t>
            </a:r>
            <a:endParaRPr lang="en-US" dirty="0">
              <a:solidFill>
                <a:srgbClr val="FFFF00"/>
              </a:solidFill>
            </a:endParaRPr>
          </a:p>
        </p:txBody>
      </p:sp>
      <p:sp>
        <p:nvSpPr>
          <p:cNvPr id="3" name="Content Placeholder 2"/>
          <p:cNvSpPr>
            <a:spLocks noGrp="1"/>
          </p:cNvSpPr>
          <p:nvPr>
            <p:ph idx="1"/>
          </p:nvPr>
        </p:nvSpPr>
        <p:spPr/>
        <p:txBody>
          <a:bodyPr>
            <a:normAutofit fontScale="85000" lnSpcReduction="20000"/>
          </a:bodyPr>
          <a:lstStyle/>
          <a:p>
            <a:r>
              <a:rPr lang="en-US" dirty="0" smtClean="0">
                <a:solidFill>
                  <a:srgbClr val="FFFF00"/>
                </a:solidFill>
              </a:rPr>
              <a:t>35</a:t>
            </a:r>
            <a:r>
              <a:rPr lang="en-US" baseline="30000" dirty="0" smtClean="0">
                <a:solidFill>
                  <a:srgbClr val="FFFF00"/>
                </a:solidFill>
              </a:rPr>
              <a:t>th</a:t>
            </a:r>
            <a:r>
              <a:rPr lang="en-US" dirty="0" smtClean="0">
                <a:solidFill>
                  <a:srgbClr val="FFFF00"/>
                </a:solidFill>
              </a:rPr>
              <a:t> President</a:t>
            </a:r>
          </a:p>
          <a:p>
            <a:endParaRPr lang="en-US" dirty="0">
              <a:solidFill>
                <a:srgbClr val="FFFF00"/>
              </a:solidFill>
            </a:endParaRPr>
          </a:p>
          <a:p>
            <a:r>
              <a:rPr lang="en-US" dirty="0" smtClean="0">
                <a:solidFill>
                  <a:srgbClr val="FFFF00"/>
                </a:solidFill>
              </a:rPr>
              <a:t>January 20, 1961 to November 22, 1963</a:t>
            </a:r>
          </a:p>
          <a:p>
            <a:endParaRPr lang="en-US" dirty="0">
              <a:solidFill>
                <a:srgbClr val="FFFF00"/>
              </a:solidFill>
            </a:endParaRPr>
          </a:p>
          <a:p>
            <a:r>
              <a:rPr lang="en-US" dirty="0" smtClean="0">
                <a:solidFill>
                  <a:srgbClr val="FFFF00"/>
                </a:solidFill>
              </a:rPr>
              <a:t>Political Party</a:t>
            </a:r>
          </a:p>
          <a:p>
            <a:pPr lvl="1"/>
            <a:r>
              <a:rPr lang="en-US" dirty="0" smtClean="0">
                <a:solidFill>
                  <a:srgbClr val="FFFF00"/>
                </a:solidFill>
              </a:rPr>
              <a:t>Democratic</a:t>
            </a:r>
          </a:p>
          <a:p>
            <a:endParaRPr lang="en-US" dirty="0">
              <a:solidFill>
                <a:srgbClr val="FFFF00"/>
              </a:solidFill>
            </a:endParaRPr>
          </a:p>
          <a:p>
            <a:r>
              <a:rPr lang="en-US" dirty="0" smtClean="0">
                <a:solidFill>
                  <a:srgbClr val="FFFF00"/>
                </a:solidFill>
              </a:rPr>
              <a:t>Vice President</a:t>
            </a:r>
          </a:p>
          <a:p>
            <a:pPr lvl="1"/>
            <a:r>
              <a:rPr lang="en-US" dirty="0" smtClean="0">
                <a:solidFill>
                  <a:srgbClr val="FFFF00"/>
                </a:solidFill>
              </a:rPr>
              <a:t>Lyndon B Johnson</a:t>
            </a:r>
          </a:p>
          <a:p>
            <a:endParaRPr lang="en-US" dirty="0">
              <a:solidFill>
                <a:srgbClr val="FFFF00"/>
              </a:solidFill>
            </a:endParaRPr>
          </a:p>
          <a:p>
            <a:r>
              <a:rPr lang="en-US" dirty="0" smtClean="0">
                <a:solidFill>
                  <a:srgbClr val="FFFF00"/>
                </a:solidFill>
              </a:rPr>
              <a:t>Assassinated while serving 1</a:t>
            </a:r>
            <a:r>
              <a:rPr lang="en-US" baseline="30000" dirty="0" smtClean="0">
                <a:solidFill>
                  <a:srgbClr val="FFFF00"/>
                </a:solidFill>
              </a:rPr>
              <a:t>st</a:t>
            </a:r>
            <a:r>
              <a:rPr lang="en-US" dirty="0" smtClean="0">
                <a:solidFill>
                  <a:srgbClr val="FFFF00"/>
                </a:solidFill>
              </a:rPr>
              <a:t> term</a:t>
            </a:r>
            <a:endParaRPr lang="en-US" dirty="0">
              <a:solidFill>
                <a:srgbClr val="FFFF00"/>
              </a:solidFill>
            </a:endParaRPr>
          </a:p>
        </p:txBody>
      </p:sp>
      <p:pic>
        <p:nvPicPr>
          <p:cNvPr id="368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00875" y="2819400"/>
            <a:ext cx="2937617" cy="381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71652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Kennedy Facts</a:t>
            </a:r>
            <a:endParaRPr lang="en-US" dirty="0"/>
          </a:p>
        </p:txBody>
      </p:sp>
      <p:sp>
        <p:nvSpPr>
          <p:cNvPr id="3" name="Content Placeholder 2"/>
          <p:cNvSpPr>
            <a:spLocks noGrp="1"/>
          </p:cNvSpPr>
          <p:nvPr>
            <p:ph idx="1"/>
          </p:nvPr>
        </p:nvSpPr>
        <p:spPr/>
        <p:txBody>
          <a:bodyPr>
            <a:normAutofit fontScale="92500" lnSpcReduction="10000"/>
          </a:bodyPr>
          <a:lstStyle/>
          <a:p>
            <a:r>
              <a:rPr lang="en-US" dirty="0"/>
              <a:t>He allegedly slept with Marilyn Monroe, Jayne Mansfield, Audrey Hepburn, Angie Dickinson, stripper Blaze Starr, Marlene Dietrich, and many other women including White House staffers, secretaries, stewardess, campaign workers, strippers, and acquaintances of trusted male friends. The FBI taped sounds of him and Inga </a:t>
            </a:r>
            <a:r>
              <a:rPr lang="en-US" dirty="0" err="1"/>
              <a:t>Arvad</a:t>
            </a:r>
            <a:r>
              <a:rPr lang="en-US" dirty="0"/>
              <a:t> making love</a:t>
            </a:r>
            <a:r>
              <a:rPr lang="en-US" dirty="0" smtClean="0"/>
              <a:t>.</a:t>
            </a:r>
          </a:p>
          <a:p>
            <a:endParaRPr lang="en-US" dirty="0"/>
          </a:p>
          <a:p>
            <a:r>
              <a:rPr lang="en-US" dirty="0" smtClean="0"/>
              <a:t>Youngest president elected at the age of 43</a:t>
            </a:r>
            <a:endParaRPr lang="en-US" dirty="0"/>
          </a:p>
        </p:txBody>
      </p:sp>
    </p:spTree>
    <p:extLst>
      <p:ext uri="{BB962C8B-B14F-4D97-AF65-F5344CB8AC3E}">
        <p14:creationId xmlns:p14="http://schemas.microsoft.com/office/powerpoint/2010/main" val="1310442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Kennedy Facts</a:t>
            </a:r>
            <a:endParaRPr lang="en-US" dirty="0"/>
          </a:p>
        </p:txBody>
      </p:sp>
      <p:sp>
        <p:nvSpPr>
          <p:cNvPr id="3" name="Content Placeholder 2"/>
          <p:cNvSpPr>
            <a:spLocks noGrp="1"/>
          </p:cNvSpPr>
          <p:nvPr>
            <p:ph idx="1"/>
          </p:nvPr>
        </p:nvSpPr>
        <p:spPr/>
        <p:txBody>
          <a:bodyPr/>
          <a:lstStyle/>
          <a:p>
            <a:r>
              <a:rPr lang="en-US" dirty="0"/>
              <a:t>was the first Roman Catholic to be president, </a:t>
            </a:r>
            <a:endParaRPr lang="en-US" dirty="0" smtClean="0"/>
          </a:p>
          <a:p>
            <a:endParaRPr lang="en-US" dirty="0"/>
          </a:p>
          <a:p>
            <a:r>
              <a:rPr lang="en-US" dirty="0" smtClean="0"/>
              <a:t>the </a:t>
            </a:r>
            <a:r>
              <a:rPr lang="en-US" dirty="0"/>
              <a:t>first Boy Scout to become </a:t>
            </a:r>
            <a:r>
              <a:rPr lang="en-US" dirty="0" smtClean="0"/>
              <a:t>president</a:t>
            </a:r>
          </a:p>
          <a:p>
            <a:endParaRPr lang="en-US" dirty="0"/>
          </a:p>
          <a:p>
            <a:r>
              <a:rPr lang="en-US" dirty="0" smtClean="0"/>
              <a:t>the </a:t>
            </a:r>
            <a:r>
              <a:rPr lang="en-US" dirty="0"/>
              <a:t>first president to be born in the twentieth century.</a:t>
            </a:r>
          </a:p>
        </p:txBody>
      </p:sp>
    </p:spTree>
    <p:extLst>
      <p:ext uri="{BB962C8B-B14F-4D97-AF65-F5344CB8AC3E}">
        <p14:creationId xmlns:p14="http://schemas.microsoft.com/office/powerpoint/2010/main" val="234895361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208</Words>
  <Application>Microsoft Office PowerPoint</Application>
  <PresentationFormat>On-screen Show (4:3)</PresentationFormat>
  <Paragraphs>44</Paragraphs>
  <Slides>7</Slides>
  <Notes>0</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1_Office Theme</vt:lpstr>
      <vt:lpstr>Office Theme</vt:lpstr>
      <vt:lpstr>Presidents of the United States</vt:lpstr>
      <vt:lpstr>PowerPoint Presentation</vt:lpstr>
      <vt:lpstr>Dwight D. Eisenhower</vt:lpstr>
      <vt:lpstr>Eisenhower Facts</vt:lpstr>
      <vt:lpstr>John F. Kennedy</vt:lpstr>
      <vt:lpstr>Kennedy Facts</vt:lpstr>
      <vt:lpstr>Kennedy Facts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Presidents of the United States</dc:title>
  <dc:creator>Joshua Condry</dc:creator>
  <cp:lastModifiedBy>Joshua Condry</cp:lastModifiedBy>
  <cp:revision>4</cp:revision>
  <dcterms:created xsi:type="dcterms:W3CDTF">2017-01-11T20:09:08Z</dcterms:created>
  <dcterms:modified xsi:type="dcterms:W3CDTF">2017-01-11T20:17:56Z</dcterms:modified>
</cp:coreProperties>
</file>