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B238-3441-4C43-B34A-5AFAB4AD75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D4EE-EE31-4009-A6E4-9CFDEBE168F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41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B238-3441-4C43-B34A-5AFAB4AD75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D4EE-EE31-4009-A6E4-9CFDEBE168F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86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B238-3441-4C43-B34A-5AFAB4AD75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D4EE-EE31-4009-A6E4-9CFDEBE168F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99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B238-3441-4C43-B34A-5AFAB4AD75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D4EE-EE31-4009-A6E4-9CFDEBE168F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85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B238-3441-4C43-B34A-5AFAB4AD75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D4EE-EE31-4009-A6E4-9CFDEBE168F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96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B238-3441-4C43-B34A-5AFAB4AD75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D4EE-EE31-4009-A6E4-9CFDEBE168F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84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B238-3441-4C43-B34A-5AFAB4AD75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D4EE-EE31-4009-A6E4-9CFDEBE168F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11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B238-3441-4C43-B34A-5AFAB4AD75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D4EE-EE31-4009-A6E4-9CFDEBE168F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51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B238-3441-4C43-B34A-5AFAB4AD75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D4EE-EE31-4009-A6E4-9CFDEBE168F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26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B238-3441-4C43-B34A-5AFAB4AD75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D4EE-EE31-4009-A6E4-9CFDEBE168F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4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B238-3441-4C43-B34A-5AFAB4AD75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D4EE-EE31-4009-A6E4-9CFDEBE168F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6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3B238-3441-4C43-B34A-5AFAB4AD751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9D4EE-EE31-4009-A6E4-9CFDEBE168F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7348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Presidents of the United States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105400"/>
            <a:ext cx="6400800" cy="1752600"/>
          </a:xfrm>
        </p:spPr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Mr. Condry’s Social Studies Class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284798" cy="463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3423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Cleland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Was the only president in history to hold the job of a hangman.</a:t>
            </a:r>
          </a:p>
          <a:p>
            <a:endParaRPr lang="en-US" dirty="0"/>
          </a:p>
          <a:p>
            <a:r>
              <a:rPr lang="en-US" dirty="0" smtClean="0"/>
              <a:t>He was once the sheriff of Erie County, New York, and twice had to spring the trap at a hanging</a:t>
            </a:r>
          </a:p>
          <a:p>
            <a:endParaRPr lang="en-US" dirty="0"/>
          </a:p>
          <a:p>
            <a:r>
              <a:rPr lang="en-US" dirty="0"/>
              <a:t> the only president to be elected to two nonconsecutive terms.</a:t>
            </a:r>
          </a:p>
        </p:txBody>
      </p:sp>
    </p:spTree>
    <p:extLst>
      <p:ext uri="{BB962C8B-B14F-4D97-AF65-F5344CB8AC3E}">
        <p14:creationId xmlns:p14="http://schemas.microsoft.com/office/powerpoint/2010/main" val="1119013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William McKinley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25</a:t>
            </a:r>
            <a:r>
              <a:rPr lang="en-US" baseline="30000" dirty="0" smtClean="0">
                <a:solidFill>
                  <a:srgbClr val="FFFF00"/>
                </a:solidFill>
              </a:rPr>
              <a:t>th</a:t>
            </a:r>
            <a:r>
              <a:rPr lang="en-US" dirty="0" smtClean="0">
                <a:solidFill>
                  <a:srgbClr val="FFFF00"/>
                </a:solidFill>
              </a:rPr>
              <a:t> President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March 4, 1897 to September 14, 1901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Political Party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Republican</a:t>
            </a:r>
          </a:p>
          <a:p>
            <a:pPr lvl="1"/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Vice President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Garret Hobart (died in office)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Vacant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Theodore Roosevelt</a:t>
            </a:r>
          </a:p>
          <a:p>
            <a:pPr lvl="1"/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Served 2 terms                                                                          (assassinated during 2</a:t>
            </a:r>
            <a:r>
              <a:rPr lang="en-US" baseline="30000" dirty="0" smtClean="0">
                <a:solidFill>
                  <a:srgbClr val="FFFF00"/>
                </a:solidFill>
              </a:rPr>
              <a:t>nd</a:t>
            </a:r>
            <a:r>
              <a:rPr lang="en-US" dirty="0" smtClean="0">
                <a:solidFill>
                  <a:srgbClr val="FFFF00"/>
                </a:solidFill>
              </a:rPr>
              <a:t> term)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143" y="1447800"/>
            <a:ext cx="3537858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1731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McKinley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the first to ride in a self-propelled vehicle—the electric ambulance that took him to the hospital after he had been shot</a:t>
            </a:r>
          </a:p>
        </p:txBody>
      </p:sp>
    </p:spTree>
    <p:extLst>
      <p:ext uri="{BB962C8B-B14F-4D97-AF65-F5344CB8AC3E}">
        <p14:creationId xmlns:p14="http://schemas.microsoft.com/office/powerpoint/2010/main" val="2547832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Theodore Roosevelt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26</a:t>
            </a:r>
            <a:r>
              <a:rPr lang="en-US" baseline="30000" dirty="0" smtClean="0">
                <a:solidFill>
                  <a:srgbClr val="FFFF00"/>
                </a:solidFill>
              </a:rPr>
              <a:t>th</a:t>
            </a:r>
            <a:r>
              <a:rPr lang="en-US" dirty="0" smtClean="0">
                <a:solidFill>
                  <a:srgbClr val="FFFF00"/>
                </a:solidFill>
              </a:rPr>
              <a:t> President (took office after McKinley was assassinated)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September 14, 1901 to March 4, 1909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Political Party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Republican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Vice President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Vacant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Charles W. Fairbanks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Served 2 terms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1" y="2326558"/>
            <a:ext cx="3200400" cy="4519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1202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Roosevelt’s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Every member of Teddy Roosevelt’s family owned a pair of stilts, including the first lady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Youngest president who became president at the age of 42 after the death of McKinley</a:t>
            </a:r>
          </a:p>
          <a:p>
            <a:endParaRPr lang="en-US" dirty="0"/>
          </a:p>
          <a:p>
            <a:r>
              <a:rPr lang="en-US" dirty="0"/>
              <a:t>“Teddy Bears” were so named when Theodore “Teddy” Roosevelt (1858-1919) refused to shoot a small bear cub one day. The incident was reported in the news, which inspired a toy manufacture to come out with the cute stuffed animals.</a:t>
            </a:r>
          </a:p>
        </p:txBody>
      </p:sp>
    </p:spTree>
    <p:extLst>
      <p:ext uri="{BB962C8B-B14F-4D97-AF65-F5344CB8AC3E}">
        <p14:creationId xmlns:p14="http://schemas.microsoft.com/office/powerpoint/2010/main" val="556748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Roosevelt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his second run for presidency, Teddy Roosevelt was shot by a would-be assassin while giving a speech in Milwaukee. He continued to deliver his speech with the bullet in his chest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 last request before dying was “Please put out the light.”</a:t>
            </a:r>
          </a:p>
        </p:txBody>
      </p:sp>
    </p:spTree>
    <p:extLst>
      <p:ext uri="{BB962C8B-B14F-4D97-AF65-F5344CB8AC3E}">
        <p14:creationId xmlns:p14="http://schemas.microsoft.com/office/powerpoint/2010/main" val="560951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William Howard Taft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27</a:t>
            </a:r>
            <a:r>
              <a:rPr lang="en-US" baseline="30000" dirty="0" smtClean="0">
                <a:solidFill>
                  <a:srgbClr val="FFFF00"/>
                </a:solidFill>
              </a:rPr>
              <a:t>th</a:t>
            </a:r>
            <a:r>
              <a:rPr lang="en-US" dirty="0" smtClean="0">
                <a:solidFill>
                  <a:srgbClr val="FFFF00"/>
                </a:solidFill>
              </a:rPr>
              <a:t> President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March 4, 1909 to March 4, 1913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Political Party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Republican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Vice President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James S. Sherman (died in office)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Vacant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Served 2 terms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1" y="1828800"/>
            <a:ext cx="37719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210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Taft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325 pounds, William Howard Taft (1857-1930), who was dubbed “Big Bill,” was the largest president in American history and often got stuck in the White House bathtub. His advisors had to sometimes pull him out.</a:t>
            </a:r>
          </a:p>
        </p:txBody>
      </p:sp>
    </p:spTree>
    <p:extLst>
      <p:ext uri="{BB962C8B-B14F-4D97-AF65-F5344CB8AC3E}">
        <p14:creationId xmlns:p14="http://schemas.microsoft.com/office/powerpoint/2010/main" val="2034834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dirty="0" smtClean="0"/>
              <a:t>This is the list of Presidents up to the Imperialism and World War 1 Unit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263870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Chester A. Arthur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21</a:t>
            </a:r>
            <a:r>
              <a:rPr lang="en-US" baseline="30000" dirty="0" smtClean="0">
                <a:solidFill>
                  <a:srgbClr val="FFFF00"/>
                </a:solidFill>
              </a:rPr>
              <a:t>st</a:t>
            </a:r>
            <a:r>
              <a:rPr lang="en-US" dirty="0" smtClean="0">
                <a:solidFill>
                  <a:srgbClr val="FFFF00"/>
                </a:solidFill>
              </a:rPr>
              <a:t> President (Took office after Garfield’s death)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September 19, 1881 to March 4, 1885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Political Party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Republican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Vice President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Vacant</a:t>
            </a:r>
          </a:p>
          <a:p>
            <a:pPr lvl="1"/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Served 1 term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814037"/>
            <a:ext cx="3493477" cy="4043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026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Arthur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Added “so help me God.” to the end of the presidential oath.  He </a:t>
            </a:r>
            <a:r>
              <a:rPr lang="en-US" dirty="0"/>
              <a:t>added the phrase when he was sworn into office on September 22, 1881, after the death of President Garfield</a:t>
            </a:r>
          </a:p>
        </p:txBody>
      </p:sp>
    </p:spTree>
    <p:extLst>
      <p:ext uri="{BB962C8B-B14F-4D97-AF65-F5344CB8AC3E}">
        <p14:creationId xmlns:p14="http://schemas.microsoft.com/office/powerpoint/2010/main" val="2718041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Grover Cleveland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22</a:t>
            </a:r>
            <a:r>
              <a:rPr lang="en-US" baseline="30000" dirty="0" smtClean="0">
                <a:solidFill>
                  <a:srgbClr val="FFFF00"/>
                </a:solidFill>
              </a:rPr>
              <a:t>nd</a:t>
            </a:r>
            <a:r>
              <a:rPr lang="en-US" dirty="0" smtClean="0">
                <a:solidFill>
                  <a:srgbClr val="FFFF00"/>
                </a:solidFill>
              </a:rPr>
              <a:t> President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March 4, 1885 to March 4, 1889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Political Party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Democratic</a:t>
            </a: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Vice President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Thomas A. Hendricks (died in office)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Vacant</a:t>
            </a: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Served 1 term</a:t>
            </a:r>
          </a:p>
          <a:p>
            <a:endParaRPr lang="en-US" dirty="0" smtClean="0">
              <a:solidFill>
                <a:srgbClr val="FFFF00"/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064" y="1828800"/>
            <a:ext cx="3673936" cy="4742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4494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Cleveland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Was the only president in history to hold the job of a hangman.</a:t>
            </a:r>
          </a:p>
          <a:p>
            <a:endParaRPr lang="en-US" dirty="0" smtClean="0"/>
          </a:p>
          <a:p>
            <a:r>
              <a:rPr lang="en-US" dirty="0" smtClean="0"/>
              <a:t>He was once the sheriff of Erie County, New York, and twice had to spring the trap at a hanging</a:t>
            </a:r>
          </a:p>
          <a:p>
            <a:endParaRPr lang="en-US" dirty="0" smtClean="0"/>
          </a:p>
          <a:p>
            <a:r>
              <a:rPr lang="en-US" dirty="0"/>
              <a:t> the only president to be elected to two nonconsecutive terms.</a:t>
            </a:r>
          </a:p>
        </p:txBody>
      </p:sp>
    </p:spTree>
    <p:extLst>
      <p:ext uri="{BB962C8B-B14F-4D97-AF65-F5344CB8AC3E}">
        <p14:creationId xmlns:p14="http://schemas.microsoft.com/office/powerpoint/2010/main" val="584553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Benjamin Harrison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23</a:t>
            </a:r>
            <a:r>
              <a:rPr lang="en-US" baseline="30000" dirty="0" smtClean="0">
                <a:solidFill>
                  <a:srgbClr val="FFFF00"/>
                </a:solidFill>
              </a:rPr>
              <a:t>rd</a:t>
            </a:r>
            <a:r>
              <a:rPr lang="en-US" dirty="0" smtClean="0">
                <a:solidFill>
                  <a:srgbClr val="FFFF00"/>
                </a:solidFill>
              </a:rPr>
              <a:t> President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March 4, 1889 to March 4, 1893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Political Party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Republican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Vice President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Levi P. Morton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Served 1 term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9" y="1752600"/>
            <a:ext cx="3722077" cy="471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3758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Harrison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body of John Scott Harrison, father of President of Benjamin Harrison, was stolen by grave robbers and sold to Ohio Medical College in Cincinnati for use as a training cadaver. The body was eventually recovered and reburied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Was so aloof that his nickname was “the human iceberg”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90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Grover Cleveland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24</a:t>
            </a:r>
            <a:r>
              <a:rPr lang="en-US" baseline="30000" dirty="0" smtClean="0">
                <a:solidFill>
                  <a:srgbClr val="FFFF00"/>
                </a:solidFill>
              </a:rPr>
              <a:t>th</a:t>
            </a:r>
            <a:r>
              <a:rPr lang="en-US" dirty="0" smtClean="0">
                <a:solidFill>
                  <a:srgbClr val="FFFF00"/>
                </a:solidFill>
              </a:rPr>
              <a:t> President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March 4, 1893 to March 4, 1897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Political Party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Democratic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Vice President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Adlai Stevenson</a:t>
            </a:r>
          </a:p>
          <a:p>
            <a:pPr lvl="1"/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Served 1 term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283" y="1828800"/>
            <a:ext cx="360071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5675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598</Words>
  <Application>Microsoft Office PowerPoint</Application>
  <PresentationFormat>On-screen Show (4:3)</PresentationFormat>
  <Paragraphs>127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1_Office Theme</vt:lpstr>
      <vt:lpstr>Presidents of the United States</vt:lpstr>
      <vt:lpstr>PowerPoint Presentation</vt:lpstr>
      <vt:lpstr>Chester A. Arthur</vt:lpstr>
      <vt:lpstr>Arthur Facts</vt:lpstr>
      <vt:lpstr>Grover Cleveland</vt:lpstr>
      <vt:lpstr>Cleveland Facts</vt:lpstr>
      <vt:lpstr>Benjamin Harrison</vt:lpstr>
      <vt:lpstr>Harrison Facts</vt:lpstr>
      <vt:lpstr>Grover Cleveland</vt:lpstr>
      <vt:lpstr>Cleland Facts</vt:lpstr>
      <vt:lpstr>William McKinley</vt:lpstr>
      <vt:lpstr>McKinley Facts</vt:lpstr>
      <vt:lpstr>Theodore Roosevelt</vt:lpstr>
      <vt:lpstr>Roosevelt’s Facts</vt:lpstr>
      <vt:lpstr>Roosevelt Facts</vt:lpstr>
      <vt:lpstr>William Howard Taft</vt:lpstr>
      <vt:lpstr>Taft Facts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Presidents of the United States</dc:title>
  <dc:creator>Joshua Condry</dc:creator>
  <cp:lastModifiedBy>Joshua Condry</cp:lastModifiedBy>
  <cp:revision>1</cp:revision>
  <dcterms:created xsi:type="dcterms:W3CDTF">2017-01-11T20:09:08Z</dcterms:created>
  <dcterms:modified xsi:type="dcterms:W3CDTF">2017-01-11T20:11:24Z</dcterms:modified>
</cp:coreProperties>
</file>