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3" r:id="rId3"/>
    <p:sldId id="274" r:id="rId4"/>
    <p:sldId id="275" r:id="rId5"/>
    <p:sldId id="276"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84" y="-3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3141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8186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44995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29438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14967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53496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12674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05654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170461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837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0213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06854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15086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1326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9462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769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9084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0811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5151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6626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364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3406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07734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801981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Autofit/>
          </a:bodyPr>
          <a:lstStyle/>
          <a:p>
            <a:r>
              <a:rPr lang="en-US" b="1" dirty="0" smtClean="0">
                <a:solidFill>
                  <a:srgbClr val="FFFF00"/>
                </a:solidFill>
              </a:rPr>
              <a:t>Presidents of the United States</a:t>
            </a:r>
            <a:endParaRPr lang="en-US" b="1" dirty="0">
              <a:solidFill>
                <a:srgbClr val="FFFF00"/>
              </a:solidFill>
            </a:endParaRPr>
          </a:p>
        </p:txBody>
      </p:sp>
      <p:sp>
        <p:nvSpPr>
          <p:cNvPr id="3" name="Subtitle 2"/>
          <p:cNvSpPr>
            <a:spLocks noGrp="1"/>
          </p:cNvSpPr>
          <p:nvPr>
            <p:ph type="subTitle" idx="1"/>
          </p:nvPr>
        </p:nvSpPr>
        <p:spPr>
          <a:xfrm>
            <a:off x="1447800" y="5105400"/>
            <a:ext cx="6400800" cy="1752600"/>
          </a:xfrm>
        </p:spPr>
        <p:txBody>
          <a:bodyPr>
            <a:normAutofit lnSpcReduction="10000"/>
          </a:bodyPr>
          <a:lstStyle/>
          <a:p>
            <a:endParaRPr lang="en-US" sz="2400" dirty="0" smtClean="0"/>
          </a:p>
          <a:p>
            <a:endParaRPr lang="en-US" sz="2400" dirty="0"/>
          </a:p>
          <a:p>
            <a:endParaRPr lang="en-US" sz="2400" dirty="0" smtClean="0"/>
          </a:p>
          <a:p>
            <a:r>
              <a:rPr lang="en-US" sz="2400" dirty="0" smtClean="0"/>
              <a:t>Mr. Condry’s Social Studies Class</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8284798" cy="4639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3423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George Washington, James Monroe, Andrew Jackson, James Polk, James Buchanan, Andrew Johnson, James Garfield, William McKinley, Theodore Roosevelt, William Taft, Warren Harding, Franklin Roosevelt, Harry Truman, Lyndon Johnson, and Gerald Ford were all Masons, many symbols of which are found on American </a:t>
            </a:r>
            <a:r>
              <a:rPr lang="en-US" dirty="0" smtClean="0"/>
              <a:t>currency</a:t>
            </a:r>
          </a:p>
          <a:p>
            <a:endParaRPr lang="en-US" dirty="0"/>
          </a:p>
          <a:p>
            <a:r>
              <a:rPr lang="en-US" dirty="0"/>
              <a:t>No president has ever been an only child</a:t>
            </a:r>
          </a:p>
        </p:txBody>
      </p:sp>
    </p:spTree>
    <p:extLst>
      <p:ext uri="{BB962C8B-B14F-4D97-AF65-F5344CB8AC3E}">
        <p14:creationId xmlns:p14="http://schemas.microsoft.com/office/powerpoint/2010/main" val="2341048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Robert Lincoln is the only man in U.S. history known to have witnessed the assassinations of three different presidents, his father, James Garfield, and William McKinley. After he saw anarchist Leon </a:t>
            </a:r>
            <a:r>
              <a:rPr lang="en-US" dirty="0" err="1"/>
              <a:t>Czolgosz</a:t>
            </a:r>
            <a:r>
              <a:rPr lang="en-US" dirty="0"/>
              <a:t> shoot McKinley, he vowed he would never again appear in public with an incumbent president</a:t>
            </a:r>
            <a:r>
              <a:rPr lang="en-US" dirty="0" smtClean="0"/>
              <a:t>.</a:t>
            </a:r>
          </a:p>
          <a:p>
            <a:endParaRPr lang="en-US" dirty="0"/>
          </a:p>
          <a:p>
            <a:r>
              <a:rPr lang="en-US" dirty="0"/>
              <a:t>Washington, Jackson, Van Buren, Taylor, Fillmore, Lincoln, A. Johnson, Cleveland, and Truman did not attend college. </a:t>
            </a:r>
            <a:endParaRPr lang="en-US" dirty="0" smtClean="0"/>
          </a:p>
          <a:p>
            <a:endParaRPr lang="en-US" dirty="0"/>
          </a:p>
          <a:p>
            <a:endParaRPr lang="en-US" dirty="0"/>
          </a:p>
        </p:txBody>
      </p:sp>
    </p:spTree>
    <p:extLst>
      <p:ext uri="{BB962C8B-B14F-4D97-AF65-F5344CB8AC3E}">
        <p14:creationId xmlns:p14="http://schemas.microsoft.com/office/powerpoint/2010/main" val="3311267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William McKinley, Grover Cleveland, and James Madison are on the $500, $1000, and $5000 bill, respectively. The bills are still used as legal tender but are no longer being </a:t>
            </a:r>
            <a:r>
              <a:rPr lang="en-US" dirty="0" smtClean="0"/>
              <a:t>printed.</a:t>
            </a:r>
          </a:p>
          <a:p>
            <a:endParaRPr lang="en-US" dirty="0"/>
          </a:p>
          <a:p>
            <a:r>
              <a:rPr lang="en-US" dirty="0"/>
              <a:t>The presidential faces on Mount Rushmore are as high as a five-story building, about 60' from chin to top of the head. The pupils of eyes are 4' across and the mouths are 18' wide. The carving took 14 years, from 1927-1941. The total cost was about $990,000. A total 450,000 tons of stone was removed</a:t>
            </a:r>
          </a:p>
        </p:txBody>
      </p:sp>
    </p:spTree>
    <p:extLst>
      <p:ext uri="{BB962C8B-B14F-4D97-AF65-F5344CB8AC3E}">
        <p14:creationId xmlns:p14="http://schemas.microsoft.com/office/powerpoint/2010/main" val="2425791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lgn="ctr">
              <a:buNone/>
            </a:pPr>
            <a:r>
              <a:rPr lang="en-US" sz="8000" dirty="0" smtClean="0"/>
              <a:t>This is the list of Presidents for the Modern Age Unit</a:t>
            </a:r>
            <a:endParaRPr lang="en-US" sz="8000" dirty="0"/>
          </a:p>
        </p:txBody>
      </p:sp>
    </p:spTree>
    <p:extLst>
      <p:ext uri="{BB962C8B-B14F-4D97-AF65-F5344CB8AC3E}">
        <p14:creationId xmlns:p14="http://schemas.microsoft.com/office/powerpoint/2010/main" val="426387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Bill Clinton</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42</a:t>
            </a:r>
            <a:r>
              <a:rPr lang="en-US" baseline="30000" dirty="0" smtClean="0">
                <a:solidFill>
                  <a:srgbClr val="FFFF00"/>
                </a:solidFill>
              </a:rPr>
              <a:t>nd</a:t>
            </a:r>
            <a:r>
              <a:rPr lang="en-US" dirty="0" smtClean="0">
                <a:solidFill>
                  <a:srgbClr val="FFFF00"/>
                </a:solidFill>
              </a:rPr>
              <a:t> President</a:t>
            </a:r>
          </a:p>
          <a:p>
            <a:endParaRPr lang="en-US" dirty="0">
              <a:solidFill>
                <a:srgbClr val="FFFF00"/>
              </a:solidFill>
            </a:endParaRPr>
          </a:p>
          <a:p>
            <a:r>
              <a:rPr lang="en-US" dirty="0" smtClean="0">
                <a:solidFill>
                  <a:srgbClr val="FFFF00"/>
                </a:solidFill>
              </a:rPr>
              <a:t>January 20, 1993 to January 20, 2001</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Democratic</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Al Gore</a:t>
            </a:r>
          </a:p>
          <a:p>
            <a:endParaRPr lang="en-US" dirty="0">
              <a:solidFill>
                <a:srgbClr val="FFFF00"/>
              </a:solidFill>
            </a:endParaRPr>
          </a:p>
          <a:p>
            <a:r>
              <a:rPr lang="en-US" dirty="0" smtClean="0">
                <a:solidFill>
                  <a:srgbClr val="FFFF00"/>
                </a:solidFill>
              </a:rPr>
              <a:t>Impeached during second term</a:t>
            </a:r>
            <a:endParaRPr lang="en-US" dirty="0">
              <a:solidFill>
                <a:srgbClr val="FFFF00"/>
              </a:solidFill>
            </a:endParaRPr>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1" y="2787073"/>
            <a:ext cx="3124200" cy="4070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9186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Clinton Facts</a:t>
            </a:r>
            <a:endParaRPr lang="en-US" dirty="0"/>
          </a:p>
        </p:txBody>
      </p:sp>
      <p:sp>
        <p:nvSpPr>
          <p:cNvPr id="3" name="Content Placeholder 2"/>
          <p:cNvSpPr>
            <a:spLocks noGrp="1"/>
          </p:cNvSpPr>
          <p:nvPr>
            <p:ph idx="1"/>
          </p:nvPr>
        </p:nvSpPr>
        <p:spPr/>
        <p:txBody>
          <a:bodyPr/>
          <a:lstStyle/>
          <a:p>
            <a:r>
              <a:rPr lang="en-US" dirty="0"/>
              <a:t>the first U.S. Democratic president to win re-election since </a:t>
            </a:r>
            <a:r>
              <a:rPr lang="en-US" dirty="0" smtClean="0"/>
              <a:t>FDR</a:t>
            </a:r>
          </a:p>
          <a:p>
            <a:endParaRPr lang="en-US" dirty="0"/>
          </a:p>
          <a:p>
            <a:r>
              <a:rPr lang="en-US" dirty="0" smtClean="0"/>
              <a:t>Would be the second president to be impeached</a:t>
            </a:r>
            <a:endParaRPr lang="en-US" dirty="0"/>
          </a:p>
        </p:txBody>
      </p:sp>
    </p:spTree>
    <p:extLst>
      <p:ext uri="{BB962C8B-B14F-4D97-AF65-F5344CB8AC3E}">
        <p14:creationId xmlns:p14="http://schemas.microsoft.com/office/powerpoint/2010/main" val="372015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George W. Bush</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43</a:t>
            </a:r>
            <a:r>
              <a:rPr lang="en-US" baseline="30000" dirty="0" smtClean="0">
                <a:solidFill>
                  <a:srgbClr val="FFFF00"/>
                </a:solidFill>
              </a:rPr>
              <a:t>rd</a:t>
            </a:r>
            <a:r>
              <a:rPr lang="en-US" dirty="0" smtClean="0">
                <a:solidFill>
                  <a:srgbClr val="FFFF00"/>
                </a:solidFill>
              </a:rPr>
              <a:t> President</a:t>
            </a:r>
          </a:p>
          <a:p>
            <a:endParaRPr lang="en-US" dirty="0">
              <a:solidFill>
                <a:srgbClr val="FFFF00"/>
              </a:solidFill>
            </a:endParaRPr>
          </a:p>
          <a:p>
            <a:r>
              <a:rPr lang="en-US" dirty="0" smtClean="0">
                <a:solidFill>
                  <a:srgbClr val="FFFF00"/>
                </a:solidFill>
              </a:rPr>
              <a:t>January 20, 2001 to January 20, 2009</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Dick Cheney</a:t>
            </a:r>
          </a:p>
          <a:p>
            <a:endParaRPr lang="en-US" dirty="0">
              <a:solidFill>
                <a:srgbClr val="FFFF00"/>
              </a:solidFill>
            </a:endParaRPr>
          </a:p>
          <a:p>
            <a:r>
              <a:rPr lang="en-US" dirty="0" smtClean="0">
                <a:solidFill>
                  <a:srgbClr val="FFFF00"/>
                </a:solidFill>
              </a:rPr>
              <a:t>Served 2 terms</a:t>
            </a:r>
            <a:endParaRPr lang="en-US" dirty="0">
              <a:solidFill>
                <a:srgbClr val="FFFF00"/>
              </a:solidFill>
            </a:endParaRPr>
          </a:p>
        </p:txBody>
      </p:sp>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1" y="2939367"/>
            <a:ext cx="2965938" cy="3918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681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Bush Facts</a:t>
            </a:r>
            <a:endParaRPr lang="en-US" dirty="0"/>
          </a:p>
        </p:txBody>
      </p:sp>
      <p:sp>
        <p:nvSpPr>
          <p:cNvPr id="3" name="Content Placeholder 2"/>
          <p:cNvSpPr>
            <a:spLocks noGrp="1"/>
          </p:cNvSpPr>
          <p:nvPr>
            <p:ph idx="1"/>
          </p:nvPr>
        </p:nvSpPr>
        <p:spPr/>
        <p:txBody>
          <a:bodyPr/>
          <a:lstStyle/>
          <a:p>
            <a:r>
              <a:rPr lang="en-US" dirty="0" smtClean="0"/>
              <a:t>Was the head cheerleader during high school</a:t>
            </a:r>
            <a:endParaRPr lang="en-US" dirty="0"/>
          </a:p>
        </p:txBody>
      </p:sp>
    </p:spTree>
    <p:extLst>
      <p:ext uri="{BB962C8B-B14F-4D97-AF65-F5344CB8AC3E}">
        <p14:creationId xmlns:p14="http://schemas.microsoft.com/office/powerpoint/2010/main" val="172607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Barack Obama</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44</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January 20, 2009 to January 20, 2017</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Democratic</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Joe Biden</a:t>
            </a:r>
          </a:p>
          <a:p>
            <a:endParaRPr lang="en-US" dirty="0">
              <a:solidFill>
                <a:srgbClr val="FFFF00"/>
              </a:solidFill>
            </a:endParaRPr>
          </a:p>
          <a:p>
            <a:r>
              <a:rPr lang="en-US" dirty="0" smtClean="0">
                <a:solidFill>
                  <a:srgbClr val="FFFF00"/>
                </a:solidFill>
              </a:rPr>
              <a:t>Served 2 terms</a:t>
            </a:r>
          </a:p>
        </p:txBody>
      </p:sp>
      <p:pic>
        <p:nvPicPr>
          <p:cNvPr id="460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1" y="2862349"/>
            <a:ext cx="3200400" cy="3995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120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Obama Facts</a:t>
            </a:r>
            <a:endParaRPr lang="en-US" dirty="0"/>
          </a:p>
        </p:txBody>
      </p:sp>
      <p:sp>
        <p:nvSpPr>
          <p:cNvPr id="3" name="Content Placeholder 2"/>
          <p:cNvSpPr>
            <a:spLocks noGrp="1"/>
          </p:cNvSpPr>
          <p:nvPr>
            <p:ph idx="1"/>
          </p:nvPr>
        </p:nvSpPr>
        <p:spPr/>
        <p:txBody>
          <a:bodyPr/>
          <a:lstStyle/>
          <a:p>
            <a:r>
              <a:rPr lang="en-US" dirty="0" smtClean="0"/>
              <a:t>Name means “one who is blessed” in Swahili</a:t>
            </a:r>
            <a:endParaRPr lang="en-US" dirty="0"/>
          </a:p>
        </p:txBody>
      </p:sp>
    </p:spTree>
    <p:extLst>
      <p:ext uri="{BB962C8B-B14F-4D97-AF65-F5344CB8AC3E}">
        <p14:creationId xmlns:p14="http://schemas.microsoft.com/office/powerpoint/2010/main" val="185418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Donald Trump</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45</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January 20, 2017 to Present</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Mike Pence</a:t>
            </a:r>
          </a:p>
          <a:p>
            <a:endParaRPr lang="en-US" dirty="0">
              <a:solidFill>
                <a:srgbClr val="FFFF00"/>
              </a:solidFill>
            </a:endParaRPr>
          </a:p>
          <a:p>
            <a:r>
              <a:rPr lang="en-US" dirty="0" smtClean="0">
                <a:solidFill>
                  <a:srgbClr val="FFFF00"/>
                </a:solidFill>
              </a:rPr>
              <a:t>Currently serving 1</a:t>
            </a:r>
            <a:r>
              <a:rPr lang="en-US" baseline="30000" dirty="0" smtClean="0">
                <a:solidFill>
                  <a:srgbClr val="FFFF00"/>
                </a:solidFill>
              </a:rPr>
              <a:t>st</a:t>
            </a:r>
            <a:r>
              <a:rPr lang="en-US" dirty="0" smtClean="0">
                <a:solidFill>
                  <a:srgbClr val="FFFF00"/>
                </a:solidFill>
              </a:rPr>
              <a:t> term</a:t>
            </a:r>
            <a:endParaRPr lang="en-US" dirty="0">
              <a:solidFill>
                <a:srgbClr val="FFFF00"/>
              </a:solidFill>
            </a:endParaRPr>
          </a:p>
        </p:txBody>
      </p:sp>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4516" y="1828800"/>
            <a:ext cx="37719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22445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415</Words>
  <Application>Microsoft Office PowerPoint</Application>
  <PresentationFormat>On-screen Show (4:3)</PresentationFormat>
  <Paragraphs>74</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1_Office Theme</vt:lpstr>
      <vt:lpstr>Office Theme</vt:lpstr>
      <vt:lpstr>Presidents of the United States</vt:lpstr>
      <vt:lpstr>PowerPoint Presentation</vt:lpstr>
      <vt:lpstr>Bill Clinton</vt:lpstr>
      <vt:lpstr>Clinton Facts</vt:lpstr>
      <vt:lpstr>George W. Bush</vt:lpstr>
      <vt:lpstr>Bush Facts</vt:lpstr>
      <vt:lpstr>Barack Obama</vt:lpstr>
      <vt:lpstr>Obama Facts</vt:lpstr>
      <vt:lpstr>Donald Trump</vt:lpstr>
      <vt:lpstr>Other Facts</vt:lpstr>
      <vt:lpstr>Other Facts</vt:lpstr>
      <vt:lpstr>Other Facts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Presidents of the United States</dc:title>
  <dc:creator>Joshua Condry</dc:creator>
  <cp:lastModifiedBy>Joshua Condry</cp:lastModifiedBy>
  <cp:revision>6</cp:revision>
  <dcterms:created xsi:type="dcterms:W3CDTF">2017-01-11T20:09:08Z</dcterms:created>
  <dcterms:modified xsi:type="dcterms:W3CDTF">2017-01-11T20:21:47Z</dcterms:modified>
</cp:coreProperties>
</file>