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557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484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05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11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8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70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35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89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9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58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31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7538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Presidents of the United States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105400"/>
            <a:ext cx="6400800" cy="1752600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Mr. Condry’s Social Studies Class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284798" cy="463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7822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 is the only president to receive a patent (# 6469).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 </a:t>
            </a:r>
            <a:r>
              <a:rPr lang="en-US" dirty="0"/>
              <a:t>was the first president to have a beard, at the request from a little girl named Gracie </a:t>
            </a:r>
            <a:r>
              <a:rPr lang="en-US" dirty="0" err="1"/>
              <a:t>Bedell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first child to die in the White House was Abraham Lincoln’s 12-year old son, Willie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was the tallest president at 6' 4."</a:t>
            </a:r>
          </a:p>
        </p:txBody>
      </p:sp>
    </p:spTree>
    <p:extLst>
      <p:ext uri="{BB962C8B-B14F-4D97-AF65-F5344CB8AC3E}">
        <p14:creationId xmlns:p14="http://schemas.microsoft.com/office/powerpoint/2010/main" val="1071016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Andrew Johnson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17</a:t>
            </a:r>
            <a:r>
              <a:rPr lang="en-US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>
                <a:solidFill>
                  <a:srgbClr val="FFFF00"/>
                </a:solidFill>
              </a:rPr>
              <a:t> President (took office after Lincoln assassination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April 15, 1865 to March 4, 1869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Political Party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Democratic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National Union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No Party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Vice President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Vacant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Served 1 term (First American president to be impeached)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057400"/>
            <a:ext cx="2514340" cy="334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5566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Andrew Johnson is the only tailor ever to be president. As president, he would typically stop by a tailor shop to say hello. He would wear only the suits that he made himself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was the first president to be impeached. He was acquitted by one vote in the Senate. It would be another 131 years before another president, Bill Clinton, would be impeached.</a:t>
            </a:r>
          </a:p>
        </p:txBody>
      </p:sp>
    </p:spTree>
    <p:extLst>
      <p:ext uri="{BB962C8B-B14F-4D97-AF65-F5344CB8AC3E}">
        <p14:creationId xmlns:p14="http://schemas.microsoft.com/office/powerpoint/2010/main" val="236299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165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dirty="0" smtClean="0"/>
              <a:t>The Following is a list of Presidents until the Reconstruction Unit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42926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Milliard Fillmore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13</a:t>
            </a:r>
            <a:r>
              <a:rPr lang="en-US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>
                <a:solidFill>
                  <a:srgbClr val="FFFF00"/>
                </a:solidFill>
              </a:rPr>
              <a:t> President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July 9, 1850 to March 4, 1853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Political party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Whig</a:t>
            </a: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Vice President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Vacant</a:t>
            </a:r>
          </a:p>
          <a:p>
            <a:pPr lvl="1"/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Served 1 term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455360"/>
            <a:ext cx="3886200" cy="542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9448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Franklin Pierce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14</a:t>
            </a:r>
            <a:r>
              <a:rPr lang="en-US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>
                <a:solidFill>
                  <a:srgbClr val="FFFF00"/>
                </a:solidFill>
              </a:rPr>
              <a:t> President</a:t>
            </a: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March 4, 1853 to March 4, 1857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Political Party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Democratic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Vice President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William R. King (March 4, 1853 – April 18, 1853)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Vacant (April 18, 1853 – March 4, 1857)</a:t>
            </a:r>
          </a:p>
          <a:p>
            <a:pPr marL="457200" lvl="1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Served 1 term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338629"/>
            <a:ext cx="3106615" cy="3106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381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James Buchanan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15</a:t>
            </a:r>
            <a:r>
              <a:rPr lang="en-US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>
                <a:solidFill>
                  <a:srgbClr val="FFFF00"/>
                </a:solidFill>
              </a:rPr>
              <a:t> President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March 4, 1857 to March 4, 1861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Political party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Democratic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Vice President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John C. Breckinridge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Served 1 term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902" y="1576754"/>
            <a:ext cx="364151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8383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Buchanan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quietly but consistently bought slaves in Washington, D.C., and then set them free in Pennsylvania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he only bachelor </a:t>
            </a:r>
            <a:r>
              <a:rPr lang="en-US" dirty="0" smtClean="0"/>
              <a:t>president.  He </a:t>
            </a:r>
            <a:r>
              <a:rPr lang="en-US" dirty="0"/>
              <a:t>was virtually inseparable from William R. King (1786-1853), a senator from Alabama, earning the pair the nickname “Miss Nancy and Aunt Fancy” and “Mr. Buchanan and his wife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002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Abraham Lincoln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16</a:t>
            </a:r>
            <a:r>
              <a:rPr lang="en-US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>
                <a:solidFill>
                  <a:srgbClr val="FFFF00"/>
                </a:solidFill>
              </a:rPr>
              <a:t> President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March 4, 1861 to April 15, 1865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Political Party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Republican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National Union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Vice President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Hannibal Hamlin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Andrew Johnson</a:t>
            </a: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Served 2 terms                                                                        (Assassinated during 2</a:t>
            </a:r>
            <a:r>
              <a:rPr lang="en-US" baseline="30000" dirty="0" smtClean="0">
                <a:solidFill>
                  <a:srgbClr val="FFFF00"/>
                </a:solidFill>
              </a:rPr>
              <a:t>nd</a:t>
            </a:r>
            <a:r>
              <a:rPr lang="en-US" dirty="0" smtClean="0">
                <a:solidFill>
                  <a:srgbClr val="FFFF00"/>
                </a:solidFill>
              </a:rPr>
              <a:t> term)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110" y="1371600"/>
            <a:ext cx="4260028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906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Lincoln logs are named after Abraham Lincoln and the log cabin where he was born.</a:t>
            </a:r>
          </a:p>
          <a:p>
            <a:endParaRPr lang="en-US" dirty="0"/>
          </a:p>
          <a:p>
            <a:r>
              <a:rPr lang="en-US" dirty="0"/>
              <a:t>was also a licensed bartender. He was co-owner of Berry and Lincoln, a saloon in Springfield, Illinois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was the only presidential candidate who was not a Mason in the 1860 election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88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the first president to ever be photographed at his inauguration. In the photo, he is standing near John Wilkes Booth, his future assassin</a:t>
            </a:r>
            <a:r>
              <a:rPr lang="en-US" dirty="0" smtClean="0"/>
              <a:t>.</a:t>
            </a:r>
            <a:endParaRPr lang="en-US" baseline="-25000" dirty="0" smtClean="0"/>
          </a:p>
          <a:p>
            <a:endParaRPr lang="en-US" baseline="-25000" dirty="0"/>
          </a:p>
          <a:p>
            <a:r>
              <a:rPr lang="en-US" dirty="0"/>
              <a:t>The first president to be born outside the original 13 </a:t>
            </a:r>
            <a:r>
              <a:rPr lang="en-US" dirty="0" smtClean="0"/>
              <a:t>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154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421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1_Office Theme</vt:lpstr>
      <vt:lpstr>Presidents of the United States</vt:lpstr>
      <vt:lpstr>PowerPoint Presentation</vt:lpstr>
      <vt:lpstr>Milliard Fillmore</vt:lpstr>
      <vt:lpstr>Franklin Pierce</vt:lpstr>
      <vt:lpstr>James Buchanan</vt:lpstr>
      <vt:lpstr>Buchanan Facts</vt:lpstr>
      <vt:lpstr>Abraham Lincoln</vt:lpstr>
      <vt:lpstr>Lincoln Facts</vt:lpstr>
      <vt:lpstr>Lincoln Facts</vt:lpstr>
      <vt:lpstr>Lincoln Facts</vt:lpstr>
      <vt:lpstr>Andrew Johnson</vt:lpstr>
      <vt:lpstr>Johnson Facts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Presidents of the United States</dc:title>
  <dc:creator>Joshua Condry</dc:creator>
  <cp:lastModifiedBy>Joshua Condry</cp:lastModifiedBy>
  <cp:revision>2</cp:revision>
  <dcterms:created xsi:type="dcterms:W3CDTF">2017-01-11T19:50:44Z</dcterms:created>
  <dcterms:modified xsi:type="dcterms:W3CDTF">2017-01-11T19:56:18Z</dcterms:modified>
</cp:coreProperties>
</file>