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8718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544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5486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4878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2803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5169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8533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6499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2860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2531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2299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1/10/2017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85131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Autofit/>
          </a:bodyPr>
          <a:lstStyle/>
          <a:p>
            <a:r>
              <a:rPr lang="en-US" b="1" dirty="0" smtClean="0">
                <a:solidFill>
                  <a:srgbClr val="FFFF00"/>
                </a:solidFill>
              </a:rPr>
              <a:t>Presidents of the United States</a:t>
            </a:r>
            <a:endParaRPr lang="en-US" b="1" dirty="0">
              <a:solidFill>
                <a:srgbClr val="FFFF00"/>
              </a:solidFill>
            </a:endParaRPr>
          </a:p>
        </p:txBody>
      </p:sp>
      <p:sp>
        <p:nvSpPr>
          <p:cNvPr id="3" name="Subtitle 2"/>
          <p:cNvSpPr>
            <a:spLocks noGrp="1"/>
          </p:cNvSpPr>
          <p:nvPr>
            <p:ph type="subTitle" idx="1"/>
          </p:nvPr>
        </p:nvSpPr>
        <p:spPr>
          <a:xfrm>
            <a:off x="1447800" y="5105400"/>
            <a:ext cx="6400800" cy="1752600"/>
          </a:xfrm>
        </p:spPr>
        <p:txBody>
          <a:bodyPr>
            <a:normAutofit lnSpcReduction="10000"/>
          </a:bodyPr>
          <a:lstStyle/>
          <a:p>
            <a:endParaRPr lang="en-US" sz="2400" dirty="0" smtClean="0"/>
          </a:p>
          <a:p>
            <a:endParaRPr lang="en-US" sz="2400" dirty="0"/>
          </a:p>
          <a:p>
            <a:endParaRPr lang="en-US" sz="2400" dirty="0" smtClean="0"/>
          </a:p>
          <a:p>
            <a:r>
              <a:rPr lang="en-US" sz="2400" dirty="0" smtClean="0"/>
              <a:t>Mr. Condry’s Social Studies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284798" cy="4639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617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Garfield Facts</a:t>
            </a:r>
            <a:endParaRPr lang="en-US" dirty="0"/>
          </a:p>
        </p:txBody>
      </p:sp>
      <p:sp>
        <p:nvSpPr>
          <p:cNvPr id="3" name="Content Placeholder 2"/>
          <p:cNvSpPr>
            <a:spLocks noGrp="1"/>
          </p:cNvSpPr>
          <p:nvPr>
            <p:ph idx="1"/>
          </p:nvPr>
        </p:nvSpPr>
        <p:spPr/>
        <p:txBody>
          <a:bodyPr/>
          <a:lstStyle/>
          <a:p>
            <a:r>
              <a:rPr lang="en-US" dirty="0"/>
              <a:t> didn’t die from the gunshot wounds from his assassin’s gun; he died of blood poisoning after doctors and experts (including Alexander Graham Bell) tried to remove the bullet from his back with their dirty fingers and instruments, causing him to linger in pain for 80 days before dying. His assassin, Charles </a:t>
            </a:r>
            <a:r>
              <a:rPr lang="en-US" dirty="0" err="1"/>
              <a:t>Guiteau</a:t>
            </a:r>
            <a:r>
              <a:rPr lang="en-US" dirty="0"/>
              <a:t>, later claimed that he didn’t kill the president, the doctors had.</a:t>
            </a:r>
          </a:p>
        </p:txBody>
      </p:sp>
    </p:spTree>
    <p:extLst>
      <p:ext uri="{BB962C8B-B14F-4D97-AF65-F5344CB8AC3E}">
        <p14:creationId xmlns:p14="http://schemas.microsoft.com/office/powerpoint/2010/main" val="391432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en-US" sz="7200" dirty="0" smtClean="0"/>
              <a:t>The following are a list of Presidents up to Industrial </a:t>
            </a:r>
            <a:r>
              <a:rPr lang="en-US" sz="7200" smtClean="0"/>
              <a:t>Revolution Unit</a:t>
            </a:r>
            <a:endParaRPr lang="en-US" sz="7200" dirty="0"/>
          </a:p>
        </p:txBody>
      </p:sp>
    </p:spTree>
    <p:extLst>
      <p:ext uri="{BB962C8B-B14F-4D97-AF65-F5344CB8AC3E}">
        <p14:creationId xmlns:p14="http://schemas.microsoft.com/office/powerpoint/2010/main" val="188016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Ulysses S. Grant</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18</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March 4, 1869 to March 4, 1877</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Schuyler Colfax</a:t>
            </a:r>
          </a:p>
          <a:p>
            <a:pPr lvl="1"/>
            <a:r>
              <a:rPr lang="en-US" dirty="0" smtClean="0">
                <a:solidFill>
                  <a:srgbClr val="FFFF00"/>
                </a:solidFill>
              </a:rPr>
              <a:t>Henry Wilson</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437542"/>
            <a:ext cx="3851031" cy="5134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922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Facts</a:t>
            </a:r>
            <a:endParaRPr lang="en-US" dirty="0"/>
          </a:p>
        </p:txBody>
      </p:sp>
      <p:sp>
        <p:nvSpPr>
          <p:cNvPr id="3" name="Content Placeholder 2"/>
          <p:cNvSpPr>
            <a:spLocks noGrp="1"/>
          </p:cNvSpPr>
          <p:nvPr>
            <p:ph idx="1"/>
          </p:nvPr>
        </p:nvSpPr>
        <p:spPr/>
        <p:txBody>
          <a:bodyPr>
            <a:normAutofit lnSpcReduction="10000"/>
          </a:bodyPr>
          <a:lstStyle/>
          <a:p>
            <a:r>
              <a:rPr lang="en-US" dirty="0"/>
              <a:t>smoked at least 20 cigars a day and, after a brilliant war victory, a nation of well wishers sent him more than 10,000 cigars. He later died of throat cancer</a:t>
            </a:r>
            <a:r>
              <a:rPr lang="en-US" dirty="0" smtClean="0"/>
              <a:t>.</a:t>
            </a:r>
          </a:p>
          <a:p>
            <a:endParaRPr lang="en-US" dirty="0"/>
          </a:p>
          <a:p>
            <a:r>
              <a:rPr lang="en-US" dirty="0"/>
              <a:t>It was so cold at Ulysses S. Grant’s presidential inauguration that the canaries that were supposed to sing at the inaugural ball froze to death</a:t>
            </a:r>
          </a:p>
        </p:txBody>
      </p:sp>
    </p:spTree>
    <p:extLst>
      <p:ext uri="{BB962C8B-B14F-4D97-AF65-F5344CB8AC3E}">
        <p14:creationId xmlns:p14="http://schemas.microsoft.com/office/powerpoint/2010/main" val="266976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Facts</a:t>
            </a:r>
            <a:endParaRPr lang="en-US" dirty="0"/>
          </a:p>
        </p:txBody>
      </p:sp>
      <p:sp>
        <p:nvSpPr>
          <p:cNvPr id="3" name="Content Placeholder 2"/>
          <p:cNvSpPr>
            <a:spLocks noGrp="1"/>
          </p:cNvSpPr>
          <p:nvPr>
            <p:ph idx="1"/>
          </p:nvPr>
        </p:nvSpPr>
        <p:spPr/>
        <p:txBody>
          <a:bodyPr/>
          <a:lstStyle/>
          <a:p>
            <a:r>
              <a:rPr lang="en-US" dirty="0" smtClean="0"/>
              <a:t>Given a $20.00 speeding ticket for riding his horse and buggy too fast</a:t>
            </a:r>
            <a:endParaRPr lang="en-US" dirty="0"/>
          </a:p>
        </p:txBody>
      </p:sp>
    </p:spTree>
    <p:extLst>
      <p:ext uri="{BB962C8B-B14F-4D97-AF65-F5344CB8AC3E}">
        <p14:creationId xmlns:p14="http://schemas.microsoft.com/office/powerpoint/2010/main" val="406185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Rutherford B. Hayes</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19</a:t>
            </a:r>
            <a:r>
              <a:rPr lang="en-US" baseline="30000" dirty="0" smtClean="0">
                <a:solidFill>
                  <a:srgbClr val="FFFF00"/>
                </a:solidFill>
              </a:rPr>
              <a:t>th</a:t>
            </a:r>
            <a:r>
              <a:rPr lang="en-US" dirty="0" smtClean="0">
                <a:solidFill>
                  <a:srgbClr val="FFFF00"/>
                </a:solidFill>
              </a:rPr>
              <a:t> President</a:t>
            </a:r>
          </a:p>
          <a:p>
            <a:endParaRPr lang="en-US" dirty="0" smtClean="0">
              <a:solidFill>
                <a:srgbClr val="FFFF00"/>
              </a:solidFill>
            </a:endParaRPr>
          </a:p>
          <a:p>
            <a:r>
              <a:rPr lang="en-US" dirty="0" smtClean="0">
                <a:solidFill>
                  <a:srgbClr val="FFFF00"/>
                </a:solidFill>
              </a:rPr>
              <a:t>March 4, 1877 to March 4, 1881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William A. Wheeler</a:t>
            </a:r>
          </a:p>
          <a:p>
            <a:endParaRPr lang="en-US" dirty="0">
              <a:solidFill>
                <a:srgbClr val="FFFF00"/>
              </a:solidFill>
            </a:endParaRPr>
          </a:p>
          <a:p>
            <a:r>
              <a:rPr lang="en-US" dirty="0" smtClean="0">
                <a:solidFill>
                  <a:srgbClr val="FFFF00"/>
                </a:solidFill>
              </a:rPr>
              <a:t>Served 1 term</a:t>
            </a:r>
            <a:endParaRPr lang="en-US" dirty="0">
              <a:solidFill>
                <a:srgbClr val="FFFF00"/>
              </a:solidFill>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0866" y="1905000"/>
            <a:ext cx="3753134"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754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Hayes Facts</a:t>
            </a:r>
            <a:endParaRPr lang="en-US" dirty="0"/>
          </a:p>
        </p:txBody>
      </p:sp>
      <p:sp>
        <p:nvSpPr>
          <p:cNvPr id="3" name="Content Placeholder 2"/>
          <p:cNvSpPr>
            <a:spLocks noGrp="1"/>
          </p:cNvSpPr>
          <p:nvPr>
            <p:ph idx="1"/>
          </p:nvPr>
        </p:nvSpPr>
        <p:spPr/>
        <p:txBody>
          <a:bodyPr/>
          <a:lstStyle/>
          <a:p>
            <a:r>
              <a:rPr lang="en-US" dirty="0"/>
              <a:t>fought </a:t>
            </a:r>
            <a:r>
              <a:rPr lang="en-US" i="1" dirty="0"/>
              <a:t>lyssophobia</a:t>
            </a:r>
            <a:r>
              <a:rPr lang="en-US" dirty="0"/>
              <a:t>, or the fear of going </a:t>
            </a:r>
            <a:r>
              <a:rPr lang="en-US" dirty="0" smtClean="0"/>
              <a:t>insane</a:t>
            </a:r>
          </a:p>
          <a:p>
            <a:endParaRPr lang="en-US" dirty="0"/>
          </a:p>
          <a:p>
            <a:r>
              <a:rPr lang="en-US" dirty="0"/>
              <a:t>banished alcohol from the White House and held gospel sing-alongs every night in the White House.</a:t>
            </a:r>
          </a:p>
        </p:txBody>
      </p:sp>
    </p:spTree>
    <p:extLst>
      <p:ext uri="{BB962C8B-B14F-4D97-AF65-F5344CB8AC3E}">
        <p14:creationId xmlns:p14="http://schemas.microsoft.com/office/powerpoint/2010/main" val="367575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James A. Garfield</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20</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March 4, 1881 to September 19, 1881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Chester A. Arthur</a:t>
            </a:r>
          </a:p>
          <a:p>
            <a:endParaRPr lang="en-US" dirty="0">
              <a:solidFill>
                <a:srgbClr val="FFFF00"/>
              </a:solidFill>
            </a:endParaRPr>
          </a:p>
          <a:p>
            <a:r>
              <a:rPr lang="en-US" dirty="0" smtClean="0">
                <a:solidFill>
                  <a:srgbClr val="FFFF00"/>
                </a:solidFill>
              </a:rPr>
              <a:t>Died while serving 1</a:t>
            </a:r>
            <a:r>
              <a:rPr lang="en-US" baseline="30000" dirty="0" smtClean="0">
                <a:solidFill>
                  <a:srgbClr val="FFFF00"/>
                </a:solidFill>
              </a:rPr>
              <a:t>st</a:t>
            </a:r>
            <a:r>
              <a:rPr lang="en-US" dirty="0" smtClean="0">
                <a:solidFill>
                  <a:srgbClr val="FFFF00"/>
                </a:solidFill>
              </a:rPr>
              <a:t> term</a:t>
            </a:r>
            <a:endParaRPr lang="en-US" dirty="0">
              <a:solidFill>
                <a:srgbClr val="FFFF00"/>
              </a:solidFill>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5948" y="2971800"/>
            <a:ext cx="3068052"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531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Garfield Facts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first president to ever talk on the phone. When he spoke to Alexander Graham Bell, who was at the other end 13 miles away, he said: “Please speak a little more slowly</a:t>
            </a:r>
            <a:r>
              <a:rPr lang="en-US" dirty="0" smtClean="0"/>
              <a:t>.”</a:t>
            </a:r>
          </a:p>
          <a:p>
            <a:endParaRPr lang="en-US" dirty="0"/>
          </a:p>
          <a:p>
            <a:r>
              <a:rPr lang="en-US" dirty="0"/>
              <a:t>could write Latin with one hand and Greek with the other hand simultaneously</a:t>
            </a:r>
            <a:r>
              <a:rPr lang="en-US" dirty="0" smtClean="0"/>
              <a:t>.</a:t>
            </a:r>
          </a:p>
          <a:p>
            <a:endParaRPr lang="en-US" dirty="0"/>
          </a:p>
          <a:p>
            <a:r>
              <a:rPr lang="en-US" dirty="0"/>
              <a:t>An anarchist and lawyer named Charles </a:t>
            </a:r>
            <a:r>
              <a:rPr lang="en-US" dirty="0" err="1"/>
              <a:t>Guiteau</a:t>
            </a:r>
            <a:r>
              <a:rPr lang="en-US" dirty="0"/>
              <a:t> shot James Garfield in the back with a five-barrel, .44-caliber pistol called a British Bulldog in 1881. He said he chose the gun because it would look good on a display in a museum someday. No one currently knows where the gun is</a:t>
            </a:r>
            <a:r>
              <a:rPr lang="en-US" dirty="0" smtClean="0"/>
              <a:t>.</a:t>
            </a:r>
            <a:endParaRPr lang="en-US" dirty="0"/>
          </a:p>
        </p:txBody>
      </p:sp>
    </p:spTree>
    <p:extLst>
      <p:ext uri="{BB962C8B-B14F-4D97-AF65-F5344CB8AC3E}">
        <p14:creationId xmlns:p14="http://schemas.microsoft.com/office/powerpoint/2010/main" val="37704691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299</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Presidents of the United States</vt:lpstr>
      <vt:lpstr>PowerPoint Presentation</vt:lpstr>
      <vt:lpstr>Ulysses S. Grant</vt:lpstr>
      <vt:lpstr>Grant Facts</vt:lpstr>
      <vt:lpstr>Grant Facts</vt:lpstr>
      <vt:lpstr>Rutherford B. Hayes</vt:lpstr>
      <vt:lpstr>Hayes Facts</vt:lpstr>
      <vt:lpstr>James A. Garfield</vt:lpstr>
      <vt:lpstr>Garfield Facts</vt:lpstr>
      <vt:lpstr>Garfield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of the United States</dc:title>
  <dc:creator>Joshua Condry</dc:creator>
  <cp:lastModifiedBy>Joshua Condry</cp:lastModifiedBy>
  <cp:revision>2</cp:revision>
  <dcterms:created xsi:type="dcterms:W3CDTF">2017-01-11T20:01:57Z</dcterms:created>
  <dcterms:modified xsi:type="dcterms:W3CDTF">2017-01-11T20:05:33Z</dcterms:modified>
</cp:coreProperties>
</file>