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2" r:id="rId8"/>
    <p:sldId id="27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78" autoAdjust="0"/>
    <p:restoredTop sz="94660"/>
  </p:normalViewPr>
  <p:slideViewPr>
    <p:cSldViewPr>
      <p:cViewPr varScale="1">
        <p:scale>
          <a:sx n="74" d="100"/>
          <a:sy n="74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8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6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6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85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9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2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15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22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75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1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05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BC288-32B3-4677-98A7-65282113BC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1/11/2017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8EBAC-8DF7-451E-ABB2-72EABF38D7EB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51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077200" cy="154305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United States Entry into the Union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1858-1876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Mr. Condry’s Social Studies Class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525912" cy="409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076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Minnesota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56495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May 11, 1858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St. Paul</a:t>
            </a:r>
          </a:p>
          <a:p>
            <a:endParaRPr lang="en-US" dirty="0"/>
          </a:p>
          <a:p>
            <a:r>
              <a:rPr lang="en-US" dirty="0" smtClean="0"/>
              <a:t>Largest City- Minneapolis</a:t>
            </a:r>
          </a:p>
          <a:p>
            <a:endParaRPr lang="en-US" dirty="0"/>
          </a:p>
          <a:p>
            <a:r>
              <a:rPr lang="en-US" dirty="0" smtClean="0"/>
              <a:t>Name for Residents- Minnesotans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farming </a:t>
            </a:r>
            <a:r>
              <a:rPr lang="en-US" dirty="0" smtClean="0"/>
              <a:t>(corn, soybeans, sugar beats, wheat, dairy products),</a:t>
            </a:r>
            <a:r>
              <a:rPr lang="en-US" dirty="0" smtClean="0">
                <a:solidFill>
                  <a:srgbClr val="FFFF00"/>
                </a:solidFill>
              </a:rPr>
              <a:t> paper pulp, mining </a:t>
            </a:r>
            <a:r>
              <a:rPr lang="en-US" dirty="0" smtClean="0"/>
              <a:t>(iron ore)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695" y="1295400"/>
            <a:ext cx="4630306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26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Oregon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February 14, 1859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Salem</a:t>
            </a:r>
          </a:p>
          <a:p>
            <a:endParaRPr lang="en-US" dirty="0"/>
          </a:p>
          <a:p>
            <a:r>
              <a:rPr lang="en-US" dirty="0" smtClean="0"/>
              <a:t>Largest City- Portland</a:t>
            </a:r>
          </a:p>
          <a:p>
            <a:endParaRPr lang="en-US" dirty="0" smtClean="0"/>
          </a:p>
          <a:p>
            <a:r>
              <a:rPr lang="en-US" dirty="0" smtClean="0"/>
              <a:t>Name for Residents- Oregonians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timber, paper products, farming </a:t>
            </a:r>
            <a:r>
              <a:rPr lang="en-US" dirty="0" smtClean="0"/>
              <a:t>(wheat, cattle)</a:t>
            </a:r>
            <a:r>
              <a:rPr lang="en-US" dirty="0" smtClean="0">
                <a:solidFill>
                  <a:srgbClr val="FFFF00"/>
                </a:solidFill>
              </a:rPr>
              <a:t>, mining </a:t>
            </a:r>
            <a:r>
              <a:rPr lang="en-US" dirty="0" smtClean="0"/>
              <a:t>(coal)</a:t>
            </a:r>
            <a:r>
              <a:rPr lang="en-US" dirty="0" smtClean="0">
                <a:solidFill>
                  <a:srgbClr val="FFFF00"/>
                </a:solidFill>
              </a:rPr>
              <a:t>, computer equipment, electronics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3648635" cy="2881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52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Kansas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January 29, 1861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Topeka</a:t>
            </a:r>
          </a:p>
          <a:p>
            <a:endParaRPr lang="en-US" dirty="0"/>
          </a:p>
          <a:p>
            <a:r>
              <a:rPr lang="en-US" dirty="0" smtClean="0"/>
              <a:t>Largest City- Wichita</a:t>
            </a:r>
          </a:p>
          <a:p>
            <a:endParaRPr lang="en-US" dirty="0"/>
          </a:p>
          <a:p>
            <a:r>
              <a:rPr lang="en-US" dirty="0" smtClean="0"/>
              <a:t>Name for Residents- Kansans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agriculture </a:t>
            </a:r>
            <a:r>
              <a:rPr lang="en-US" dirty="0" smtClean="0"/>
              <a:t>(wheat and other grains), </a:t>
            </a:r>
            <a:r>
              <a:rPr lang="en-US" dirty="0" smtClean="0">
                <a:solidFill>
                  <a:srgbClr val="FFFF00"/>
                </a:solidFill>
              </a:rPr>
              <a:t>aircraft manufacturing, automobile manufacturing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224" y="1371600"/>
            <a:ext cx="526370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647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West Virginia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June 20, 1863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Charleston</a:t>
            </a:r>
          </a:p>
          <a:p>
            <a:endParaRPr lang="en-US" dirty="0"/>
          </a:p>
          <a:p>
            <a:r>
              <a:rPr lang="en-US" dirty="0" smtClean="0"/>
              <a:t>Largest City- Charleston</a:t>
            </a:r>
          </a:p>
          <a:p>
            <a:endParaRPr lang="en-US" dirty="0"/>
          </a:p>
          <a:p>
            <a:r>
              <a:rPr lang="en-US" dirty="0" smtClean="0"/>
              <a:t>Name for Residents- West Virginians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mining </a:t>
            </a:r>
            <a:r>
              <a:rPr lang="en-US" dirty="0" smtClean="0"/>
              <a:t>(coal)</a:t>
            </a:r>
            <a:r>
              <a:rPr lang="en-US" dirty="0" smtClean="0">
                <a:solidFill>
                  <a:srgbClr val="FFFF00"/>
                </a:solidFill>
              </a:rPr>
              <a:t>, livestock, chemical manufacturing, glass products, tourism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950" y="1219200"/>
            <a:ext cx="38310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33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Nevada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76057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October 31, 1864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Carson City</a:t>
            </a:r>
          </a:p>
          <a:p>
            <a:endParaRPr lang="en-US" dirty="0"/>
          </a:p>
          <a:p>
            <a:r>
              <a:rPr lang="en-US" dirty="0" smtClean="0"/>
              <a:t>Largest City- Las Vegas</a:t>
            </a:r>
          </a:p>
          <a:p>
            <a:endParaRPr lang="en-US" dirty="0"/>
          </a:p>
          <a:p>
            <a:r>
              <a:rPr lang="en-US" dirty="0" smtClean="0"/>
              <a:t>Name for Residents- Nevadans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tourism, mining </a:t>
            </a:r>
            <a:r>
              <a:rPr lang="en-US" dirty="0" smtClean="0"/>
              <a:t>(gold, silver)</a:t>
            </a:r>
            <a:r>
              <a:rPr lang="en-US" dirty="0" smtClean="0">
                <a:solidFill>
                  <a:srgbClr val="FFFF00"/>
                </a:solidFill>
              </a:rPr>
              <a:t>, hydro-electric power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57" y="1447800"/>
            <a:ext cx="431074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61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Nebraska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March 1, 1867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Lincoln</a:t>
            </a:r>
          </a:p>
          <a:p>
            <a:endParaRPr lang="en-US" dirty="0"/>
          </a:p>
          <a:p>
            <a:r>
              <a:rPr lang="en-US" dirty="0" smtClean="0"/>
              <a:t>Largest City- Omaha</a:t>
            </a:r>
          </a:p>
          <a:p>
            <a:endParaRPr lang="en-US" dirty="0"/>
          </a:p>
          <a:p>
            <a:r>
              <a:rPr lang="en-US" dirty="0" smtClean="0"/>
              <a:t>Name for Residents- Nebraskans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farming </a:t>
            </a:r>
            <a:r>
              <a:rPr lang="en-US" dirty="0" smtClean="0"/>
              <a:t>(corn, soybeans, wheat, sorghum),</a:t>
            </a:r>
            <a:r>
              <a:rPr lang="en-US" dirty="0" smtClean="0">
                <a:solidFill>
                  <a:srgbClr val="FFFF00"/>
                </a:solidFill>
              </a:rPr>
              <a:t> grain processing, meat-packing, the Air Force Strategic Air Command.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950" y="1371600"/>
            <a:ext cx="49720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19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Nebraska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Presidential Birthplace: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Gerald Rudolph Ford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398"/>
            <a:ext cx="3048000" cy="410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305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Colorado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August 1, 1876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State Capital- Denver</a:t>
            </a:r>
          </a:p>
          <a:p>
            <a:endParaRPr lang="en-US" dirty="0"/>
          </a:p>
          <a:p>
            <a:r>
              <a:rPr lang="en-US" dirty="0" smtClean="0"/>
              <a:t>Largest City- Denver</a:t>
            </a:r>
          </a:p>
          <a:p>
            <a:endParaRPr lang="en-US" dirty="0"/>
          </a:p>
          <a:p>
            <a:r>
              <a:rPr lang="en-US" dirty="0" smtClean="0"/>
              <a:t>Name for Residents- Coloradans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Major Industries- agriculture</a:t>
            </a:r>
            <a:r>
              <a:rPr lang="en-US" dirty="0" smtClean="0"/>
              <a:t> (wheat, cattle, sheep)</a:t>
            </a:r>
            <a:r>
              <a:rPr lang="en-US" dirty="0" smtClean="0">
                <a:solidFill>
                  <a:srgbClr val="FFFF00"/>
                </a:solidFill>
              </a:rPr>
              <a:t>, tourism </a:t>
            </a:r>
            <a:r>
              <a:rPr lang="en-US" dirty="0" smtClean="0"/>
              <a:t>(especially skiers)</a:t>
            </a:r>
            <a:r>
              <a:rPr lang="en-US" dirty="0" smtClean="0">
                <a:solidFill>
                  <a:srgbClr val="FFFF00"/>
                </a:solidFill>
              </a:rPr>
              <a:t>, mining </a:t>
            </a:r>
            <a:r>
              <a:rPr lang="en-US" dirty="0" smtClean="0"/>
              <a:t>(gold, silver)</a:t>
            </a:r>
            <a:r>
              <a:rPr lang="en-US" dirty="0" smtClean="0">
                <a:solidFill>
                  <a:srgbClr val="FFFF00"/>
                </a:solidFill>
              </a:rPr>
              <a:t>, oil, finance, and manufacturing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600" y="1143001"/>
            <a:ext cx="3621399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2537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5022</TotalTime>
  <Words>267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United States Entry into the Union 1858-1876</vt:lpstr>
      <vt:lpstr>Minnesota</vt:lpstr>
      <vt:lpstr>Oregon</vt:lpstr>
      <vt:lpstr>Kansas</vt:lpstr>
      <vt:lpstr>West Virginia</vt:lpstr>
      <vt:lpstr>Nevada</vt:lpstr>
      <vt:lpstr>Nebraska</vt:lpstr>
      <vt:lpstr>Nebraska</vt:lpstr>
      <vt:lpstr>Colorado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Entry into the Union 1858-1876</dc:title>
  <dc:creator>Joshua Condry</dc:creator>
  <cp:lastModifiedBy>Joshua Condry</cp:lastModifiedBy>
  <cp:revision>7</cp:revision>
  <dcterms:created xsi:type="dcterms:W3CDTF">2017-01-14T00:27:34Z</dcterms:created>
  <dcterms:modified xsi:type="dcterms:W3CDTF">2017-01-17T12:09:52Z</dcterms:modified>
</cp:coreProperties>
</file>