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9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5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5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5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06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75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5430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United States Entry into the Union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1889-1912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525912" cy="40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179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New Mexico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05798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January 6, 1912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Santa Fe</a:t>
            </a:r>
          </a:p>
          <a:p>
            <a:endParaRPr lang="en-US" dirty="0"/>
          </a:p>
          <a:p>
            <a:r>
              <a:rPr lang="en-US" dirty="0" smtClean="0"/>
              <a:t>Largest City- Albuquerque</a:t>
            </a:r>
          </a:p>
          <a:p>
            <a:endParaRPr lang="en-US" dirty="0"/>
          </a:p>
          <a:p>
            <a:r>
              <a:rPr lang="en-US" dirty="0" smtClean="0"/>
              <a:t>Name for Residents- New Mexico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mining </a:t>
            </a:r>
            <a:r>
              <a:rPr lang="en-US" dirty="0" smtClean="0"/>
              <a:t>(potash, copper, silver, uranium)</a:t>
            </a:r>
            <a:r>
              <a:rPr lang="en-US" dirty="0" smtClean="0">
                <a:solidFill>
                  <a:srgbClr val="FFFF00"/>
                </a:solidFill>
              </a:rPr>
              <a:t>, oil, natural gas, tourism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998" y="1828800"/>
            <a:ext cx="348100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351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Arizona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February 14, 1912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Phoenix</a:t>
            </a:r>
          </a:p>
          <a:p>
            <a:endParaRPr lang="en-US" dirty="0"/>
          </a:p>
          <a:p>
            <a:r>
              <a:rPr lang="en-US" dirty="0" smtClean="0"/>
              <a:t>Largest City- Phoenix</a:t>
            </a:r>
          </a:p>
          <a:p>
            <a:endParaRPr lang="en-US" dirty="0"/>
          </a:p>
          <a:p>
            <a:r>
              <a:rPr lang="en-US" dirty="0" smtClean="0"/>
              <a:t>Name for Residents- Arizonans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mining </a:t>
            </a:r>
            <a:r>
              <a:rPr lang="en-US" dirty="0" smtClean="0"/>
              <a:t>(copper, molybdenum, gold, and silver)</a:t>
            </a:r>
            <a:r>
              <a:rPr lang="en-US" dirty="0" smtClean="0">
                <a:solidFill>
                  <a:srgbClr val="FFFF00"/>
                </a:solidFill>
              </a:rPr>
              <a:t>, manufacturing, and tourism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713" y="1143000"/>
            <a:ext cx="30194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9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North Dakota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November 2, 1889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Bismarck</a:t>
            </a:r>
          </a:p>
          <a:p>
            <a:endParaRPr lang="en-US" dirty="0"/>
          </a:p>
          <a:p>
            <a:r>
              <a:rPr lang="en-US" dirty="0" smtClean="0"/>
              <a:t>Largest City- Fargo</a:t>
            </a:r>
          </a:p>
          <a:p>
            <a:endParaRPr lang="en-US" dirty="0"/>
          </a:p>
          <a:p>
            <a:r>
              <a:rPr lang="en-US" dirty="0" smtClean="0"/>
              <a:t>Name for Residents- North Dakotans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(wheat, barley, oats, flaxseed)</a:t>
            </a:r>
            <a:r>
              <a:rPr lang="en-US" dirty="0" smtClean="0">
                <a:solidFill>
                  <a:srgbClr val="FFFF00"/>
                </a:solidFill>
              </a:rPr>
              <a:t>, cattle, mining </a:t>
            </a:r>
            <a:r>
              <a:rPr lang="en-US" dirty="0" smtClean="0"/>
              <a:t>(lignite, soft coal)</a:t>
            </a:r>
            <a:r>
              <a:rPr lang="en-US" dirty="0" smtClean="0">
                <a:solidFill>
                  <a:srgbClr val="FFFF00"/>
                </a:solidFill>
              </a:rPr>
              <a:t>, electrical power generation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1"/>
            <a:ext cx="4149969" cy="297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76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South Dakota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November 2, 1889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Pierre</a:t>
            </a:r>
          </a:p>
          <a:p>
            <a:endParaRPr lang="en-US" dirty="0"/>
          </a:p>
          <a:p>
            <a:r>
              <a:rPr lang="en-US" dirty="0" smtClean="0"/>
              <a:t>Largest City- Sioux Falls</a:t>
            </a:r>
          </a:p>
          <a:p>
            <a:endParaRPr lang="en-US" dirty="0"/>
          </a:p>
          <a:p>
            <a:r>
              <a:rPr lang="en-US" dirty="0" smtClean="0"/>
              <a:t>Name for Residents- South Dakotans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agriculture </a:t>
            </a:r>
            <a:r>
              <a:rPr lang="en-US" dirty="0" smtClean="0"/>
              <a:t>(hay, sunflowers, rye, honey, soybeans, corn, wheat, and cattle)</a:t>
            </a:r>
            <a:r>
              <a:rPr lang="en-US" dirty="0" smtClean="0">
                <a:solidFill>
                  <a:srgbClr val="FFFF00"/>
                </a:solidFill>
              </a:rPr>
              <a:t>, tourism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692" y="1219200"/>
            <a:ext cx="432930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42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Montana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November 8, 1889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Helena</a:t>
            </a:r>
          </a:p>
          <a:p>
            <a:endParaRPr lang="en-US" dirty="0"/>
          </a:p>
          <a:p>
            <a:r>
              <a:rPr lang="en-US" dirty="0" smtClean="0"/>
              <a:t>Largest City- Billings</a:t>
            </a:r>
          </a:p>
          <a:p>
            <a:endParaRPr lang="en-US" dirty="0"/>
          </a:p>
          <a:p>
            <a:r>
              <a:rPr lang="en-US" dirty="0" smtClean="0"/>
              <a:t>Name for Residents- Montanans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(wheat, sugar beets)</a:t>
            </a:r>
            <a:r>
              <a:rPr lang="en-US" dirty="0" smtClean="0">
                <a:solidFill>
                  <a:srgbClr val="FFFF00"/>
                </a:solidFill>
              </a:rPr>
              <a:t>, cattle ranching, mining </a:t>
            </a:r>
            <a:r>
              <a:rPr lang="en-US" dirty="0" smtClean="0"/>
              <a:t>(gold, silver, coper; coal)</a:t>
            </a:r>
            <a:r>
              <a:rPr lang="en-US" dirty="0" smtClean="0">
                <a:solidFill>
                  <a:srgbClr val="FFFF00"/>
                </a:solidFill>
              </a:rPr>
              <a:t>, oil, lumber, tourism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19201"/>
            <a:ext cx="4114800" cy="25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21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Washington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November 11, 1889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Olympia</a:t>
            </a:r>
          </a:p>
          <a:p>
            <a:endParaRPr lang="en-US" dirty="0"/>
          </a:p>
          <a:p>
            <a:r>
              <a:rPr lang="en-US" dirty="0" smtClean="0"/>
              <a:t>Largest City- Seattle</a:t>
            </a:r>
          </a:p>
          <a:p>
            <a:endParaRPr lang="en-US" dirty="0"/>
          </a:p>
          <a:p>
            <a:r>
              <a:rPr lang="en-US" dirty="0" smtClean="0"/>
              <a:t>Name for Residents- Washingtonians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(fruit, berries, nuts, cattle, wheat)</a:t>
            </a:r>
            <a:r>
              <a:rPr lang="en-US" dirty="0" smtClean="0">
                <a:solidFill>
                  <a:srgbClr val="FFFF00"/>
                </a:solidFill>
              </a:rPr>
              <a:t>, lumber, tourism, hydroelectric power, computer software, aircraft, aluminum refining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1295400"/>
            <a:ext cx="318135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99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Idaho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3681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July 3, 1890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Boise</a:t>
            </a:r>
          </a:p>
          <a:p>
            <a:endParaRPr lang="en-US" dirty="0"/>
          </a:p>
          <a:p>
            <a:r>
              <a:rPr lang="en-US" dirty="0" smtClean="0"/>
              <a:t>Largest City- Boise</a:t>
            </a:r>
          </a:p>
          <a:p>
            <a:endParaRPr lang="en-US" dirty="0"/>
          </a:p>
          <a:p>
            <a:r>
              <a:rPr lang="en-US" dirty="0" smtClean="0"/>
              <a:t>Name for Residents-Idahoans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agriculture </a:t>
            </a:r>
            <a:r>
              <a:rPr lang="en-US" dirty="0" smtClean="0"/>
              <a:t>(potatoes, wheat, sugar beets, barley)</a:t>
            </a:r>
            <a:r>
              <a:rPr lang="en-US" dirty="0" smtClean="0">
                <a:solidFill>
                  <a:srgbClr val="FFFF00"/>
                </a:solidFill>
              </a:rPr>
              <a:t>, lumber, mining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881" y="1219200"/>
            <a:ext cx="396311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10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Wyoming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July 10, 1890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Cheyenne</a:t>
            </a:r>
          </a:p>
          <a:p>
            <a:endParaRPr lang="en-US" dirty="0"/>
          </a:p>
          <a:p>
            <a:r>
              <a:rPr lang="en-US" dirty="0" smtClean="0"/>
              <a:t>Largest City- Cheyenne</a:t>
            </a:r>
          </a:p>
          <a:p>
            <a:endParaRPr lang="en-US" dirty="0"/>
          </a:p>
          <a:p>
            <a:r>
              <a:rPr lang="en-US" dirty="0" smtClean="0"/>
              <a:t>Name for Residents- Wyomingites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(cattle, sheep)</a:t>
            </a:r>
            <a:r>
              <a:rPr lang="en-US" dirty="0" smtClean="0">
                <a:solidFill>
                  <a:srgbClr val="FFFF00"/>
                </a:solidFill>
              </a:rPr>
              <a:t>, mining </a:t>
            </a:r>
            <a:r>
              <a:rPr lang="en-US" dirty="0" smtClean="0"/>
              <a:t>(coal, uranium)</a:t>
            </a:r>
            <a:r>
              <a:rPr lang="en-US" dirty="0" smtClean="0">
                <a:solidFill>
                  <a:srgbClr val="FFFF00"/>
                </a:solidFill>
              </a:rPr>
              <a:t>, oil, natural gas, tourism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371600"/>
            <a:ext cx="41338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Utah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January 4, 1896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Salt Lake City</a:t>
            </a:r>
          </a:p>
          <a:p>
            <a:endParaRPr lang="en-US" dirty="0"/>
          </a:p>
          <a:p>
            <a:r>
              <a:rPr lang="en-US" dirty="0" smtClean="0"/>
              <a:t>Largest City- Salt Lake City</a:t>
            </a:r>
          </a:p>
          <a:p>
            <a:endParaRPr lang="en-US" dirty="0"/>
          </a:p>
          <a:p>
            <a:r>
              <a:rPr lang="en-US" dirty="0" smtClean="0"/>
              <a:t>Name for Residents- Utahans or Utahns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oil, natural gas, mining </a:t>
            </a:r>
            <a:r>
              <a:rPr lang="en-US" dirty="0" smtClean="0"/>
              <a:t>(coal, copper, iron ore, silver, gold)</a:t>
            </a:r>
            <a:r>
              <a:rPr lang="en-US" dirty="0" smtClean="0">
                <a:solidFill>
                  <a:srgbClr val="FFFF00"/>
                </a:solidFill>
              </a:rPr>
              <a:t>, steel making, farming </a:t>
            </a:r>
            <a:r>
              <a:rPr lang="en-US" dirty="0" smtClean="0"/>
              <a:t>(cattle, sheep, dairy products)</a:t>
            </a:r>
            <a:r>
              <a:rPr lang="en-US" dirty="0" smtClean="0">
                <a:solidFill>
                  <a:srgbClr val="FFFF00"/>
                </a:solidFill>
              </a:rPr>
              <a:t>, tourism </a:t>
            </a:r>
            <a:r>
              <a:rPr lang="en-US" dirty="0" smtClean="0"/>
              <a:t>(especially skiing)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361028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696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Oklahoma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November 16, 1907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Oklahoma City</a:t>
            </a:r>
          </a:p>
          <a:p>
            <a:endParaRPr lang="en-US" dirty="0"/>
          </a:p>
          <a:p>
            <a:r>
              <a:rPr lang="en-US" dirty="0" smtClean="0"/>
              <a:t>Largest City- Oklahoma City</a:t>
            </a:r>
          </a:p>
          <a:p>
            <a:endParaRPr lang="en-US" dirty="0"/>
          </a:p>
          <a:p>
            <a:r>
              <a:rPr lang="en-US" dirty="0" smtClean="0"/>
              <a:t>Name for Residents- Oklanhomans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(wheat, cattle)</a:t>
            </a:r>
            <a:r>
              <a:rPr lang="en-US" dirty="0" smtClean="0">
                <a:solidFill>
                  <a:srgbClr val="FFFF00"/>
                </a:solidFill>
              </a:rPr>
              <a:t>, oil, natural gas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1"/>
            <a:ext cx="3581399" cy="194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5452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4068</TotalTime>
  <Words>398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United States Entry into the Union 1889-1912</vt:lpstr>
      <vt:lpstr>North Dakota</vt:lpstr>
      <vt:lpstr>South Dakota</vt:lpstr>
      <vt:lpstr>Montana</vt:lpstr>
      <vt:lpstr>Washington</vt:lpstr>
      <vt:lpstr>Idaho</vt:lpstr>
      <vt:lpstr>Wyoming</vt:lpstr>
      <vt:lpstr>Utah</vt:lpstr>
      <vt:lpstr>Oklahoma</vt:lpstr>
      <vt:lpstr>New Mexico</vt:lpstr>
      <vt:lpstr>Arizona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Entry into the Union 1889-1907</dc:title>
  <dc:creator>Joshua Condry</dc:creator>
  <cp:lastModifiedBy>Joshua Condry</cp:lastModifiedBy>
  <cp:revision>6</cp:revision>
  <dcterms:created xsi:type="dcterms:W3CDTF">2017-01-14T16:22:52Z</dcterms:created>
  <dcterms:modified xsi:type="dcterms:W3CDTF">2017-01-17T12:11:13Z</dcterms:modified>
</cp:coreProperties>
</file>