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C288-32B3-4677-98A7-65282113BCA8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1/11/2017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EBAC-8DF7-451E-ABB2-72EABF38D7EB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981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C288-32B3-4677-98A7-65282113BCA8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1/11/2017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EBAC-8DF7-451E-ABB2-72EABF38D7EB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232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C288-32B3-4677-98A7-65282113BCA8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1/11/2017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EBAC-8DF7-451E-ABB2-72EABF38D7EB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92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C288-32B3-4677-98A7-65282113BCA8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1/11/2017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EBAC-8DF7-451E-ABB2-72EABF38D7EB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7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C288-32B3-4677-98A7-65282113BCA8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1/11/2017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EBAC-8DF7-451E-ABB2-72EABF38D7EB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64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C288-32B3-4677-98A7-65282113BCA8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1/11/2017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EBAC-8DF7-451E-ABB2-72EABF38D7EB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24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C288-32B3-4677-98A7-65282113BCA8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1/11/2017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EBAC-8DF7-451E-ABB2-72EABF38D7EB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124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C288-32B3-4677-98A7-65282113BCA8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1/11/2017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EBAC-8DF7-451E-ABB2-72EABF38D7EB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219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C288-32B3-4677-98A7-65282113BCA8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1/11/2017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EBAC-8DF7-451E-ABB2-72EABF38D7EB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907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C288-32B3-4677-98A7-65282113BCA8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1/11/2017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EBAC-8DF7-451E-ABB2-72EABF38D7EB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219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C288-32B3-4677-98A7-65282113BCA8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1/11/2017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EBAC-8DF7-451E-ABB2-72EABF38D7EB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389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BC288-32B3-4677-98A7-65282113BCA8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1/11/2017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8EBAC-8DF7-451E-ABB2-72EABF38D7EB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6854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8077200" cy="154305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United States Entry into the Union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1959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7526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Mr. Condry’s Social Studies Class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81200"/>
            <a:ext cx="6525912" cy="409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8379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Alaska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January 3, 1959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State Capital- Juneau</a:t>
            </a:r>
          </a:p>
          <a:p>
            <a:endParaRPr lang="en-US" dirty="0"/>
          </a:p>
          <a:p>
            <a:r>
              <a:rPr lang="en-US" dirty="0" smtClean="0"/>
              <a:t>Largest City- Anchorage</a:t>
            </a:r>
          </a:p>
          <a:p>
            <a:endParaRPr lang="en-US" dirty="0"/>
          </a:p>
          <a:p>
            <a:r>
              <a:rPr lang="en-US" dirty="0" smtClean="0"/>
              <a:t>Name for Residents- Alaskans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Major Industries- oil (petroleum)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766" y="1371600"/>
            <a:ext cx="4208372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052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Hawaii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August 21, 1959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State Capital- Honolulu</a:t>
            </a:r>
          </a:p>
          <a:p>
            <a:endParaRPr lang="en-US" dirty="0"/>
          </a:p>
          <a:p>
            <a:r>
              <a:rPr lang="en-US" dirty="0" smtClean="0"/>
              <a:t>Largest City- Honolulu</a:t>
            </a:r>
          </a:p>
          <a:p>
            <a:endParaRPr lang="en-US" dirty="0"/>
          </a:p>
          <a:p>
            <a:r>
              <a:rPr lang="en-US" dirty="0" smtClean="0"/>
              <a:t>Name for Residents- Hawaiians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Major Industries- tourism, agriculture </a:t>
            </a:r>
            <a:r>
              <a:rPr lang="en-US" dirty="0" smtClean="0"/>
              <a:t>(bananas, pineapples, macadamia nuts, taro).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7" y="1143000"/>
            <a:ext cx="4500563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281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Hawaii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Presidential Birthplace: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Barack Obama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030" name="Picture 6" descr="Image result for presidential portraits barack obam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272324"/>
            <a:ext cx="3652774" cy="4562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884175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4023</TotalTime>
  <Words>69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1_Office Theme</vt:lpstr>
      <vt:lpstr>United States Entry into the Union 1959</vt:lpstr>
      <vt:lpstr>Alaska</vt:lpstr>
      <vt:lpstr>Hawaii</vt:lpstr>
      <vt:lpstr>Hawaii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States Entry into the Union 1959</dc:title>
  <dc:creator>Joshua Condry</dc:creator>
  <cp:lastModifiedBy>Joshua Condry</cp:lastModifiedBy>
  <cp:revision>2</cp:revision>
  <dcterms:created xsi:type="dcterms:W3CDTF">2017-01-14T17:08:59Z</dcterms:created>
  <dcterms:modified xsi:type="dcterms:W3CDTF">2017-01-17T12:12:29Z</dcterms:modified>
</cp:coreProperties>
</file>