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BAD3-8923-4F35-BDB4-3599952F59E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F9F1E-387F-4EA1-8FD8-E01F7910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57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World War 2</a:t>
            </a:r>
            <a:br>
              <a:rPr lang="en-US" dirty="0" smtClean="0"/>
            </a:br>
            <a:r>
              <a:rPr lang="en-US" dirty="0" smtClean="0"/>
              <a:t>Outcome: The Pacific Theater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67399" cy="497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8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Kamikaze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9562"/>
            <a:ext cx="7158135" cy="5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81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5. Key Victories for the Allies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Battle of </a:t>
            </a:r>
            <a:r>
              <a:rPr lang="en-US" sz="2000" b="1" u="sng" dirty="0" smtClean="0">
                <a:solidFill>
                  <a:srgbClr val="FFFF00"/>
                </a:solidFill>
              </a:rPr>
              <a:t>Midway</a:t>
            </a:r>
          </a:p>
          <a:p>
            <a:pPr marL="514350" indent="-514350">
              <a:buFont typeface="+mj-lt"/>
              <a:buAutoNum type="alphaLcPeriod"/>
            </a:pPr>
            <a:endParaRPr lang="en-US" sz="2000" b="1" u="sng" dirty="0" smtClean="0">
              <a:solidFill>
                <a:srgbClr val="FFFF00"/>
              </a:solidFill>
            </a:endParaRPr>
          </a:p>
          <a:p>
            <a:pPr marL="971550" lvl="1" indent="-571500">
              <a:buFont typeface="+mj-lt"/>
              <a:buAutoNum type="romanLcPeriod"/>
            </a:pPr>
            <a:r>
              <a:rPr lang="en-US" sz="2000" dirty="0" smtClean="0"/>
              <a:t>Japanese hoped to use Midway as a base to </a:t>
            </a:r>
            <a:r>
              <a:rPr lang="en-US" sz="2000" b="1" u="sng" dirty="0" smtClean="0">
                <a:solidFill>
                  <a:srgbClr val="FFFF00"/>
                </a:solidFill>
              </a:rPr>
              <a:t>neutralize Pearl Harbor</a:t>
            </a:r>
          </a:p>
          <a:p>
            <a:pPr marL="971550" lvl="1" indent="-571500">
              <a:buFont typeface="+mj-lt"/>
              <a:buAutoNum type="romanLcPeriod"/>
            </a:pPr>
            <a:endParaRPr lang="en-US" sz="2000" b="1" u="sng" dirty="0" smtClean="0">
              <a:solidFill>
                <a:srgbClr val="FFFF00"/>
              </a:solidFill>
            </a:endParaRPr>
          </a:p>
          <a:p>
            <a:pPr marL="971550" lvl="1" indent="-571500">
              <a:buClr>
                <a:schemeClr val="tx1"/>
              </a:buClr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FFFF00"/>
                </a:solidFill>
              </a:rPr>
              <a:t>Balance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of </a:t>
            </a:r>
            <a:r>
              <a:rPr lang="en-US" sz="2000" b="1" u="sng" dirty="0" smtClean="0">
                <a:solidFill>
                  <a:srgbClr val="FFFF00"/>
                </a:solidFill>
              </a:rPr>
              <a:t>Power</a:t>
            </a:r>
            <a:r>
              <a:rPr lang="en-US" sz="2000" dirty="0" smtClean="0"/>
              <a:t> in the Pacific shifted towards the Allies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506"/>
            <a:ext cx="2879905" cy="255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09236"/>
            <a:ext cx="4648200" cy="254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99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b. Battle of </a:t>
            </a:r>
            <a:r>
              <a:rPr lang="en-US" sz="2000" b="1" u="sng" dirty="0" smtClean="0">
                <a:solidFill>
                  <a:srgbClr val="FFFF00"/>
                </a:solidFill>
              </a:rPr>
              <a:t>Guadalcanal</a:t>
            </a:r>
          </a:p>
          <a:p>
            <a:pPr marL="0" indent="0">
              <a:buNone/>
            </a:pPr>
            <a:endParaRPr lang="en-US" sz="2000" b="1" u="sng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000" dirty="0" smtClean="0"/>
              <a:t>The Japanese advance                                                                                                  was </a:t>
            </a:r>
            <a:r>
              <a:rPr lang="en-US" sz="2000" b="1" u="sng" dirty="0" smtClean="0">
                <a:solidFill>
                  <a:srgbClr val="FFFF00"/>
                </a:solidFill>
              </a:rPr>
              <a:t>stopped</a:t>
            </a:r>
          </a:p>
          <a:p>
            <a:pPr marL="571500" indent="-571500">
              <a:buFont typeface="+mj-lt"/>
              <a:buAutoNum type="romanLcPeriod"/>
            </a:pPr>
            <a:endParaRPr lang="en-US" sz="2000" dirty="0" smtClean="0"/>
          </a:p>
          <a:p>
            <a:pPr marL="571500" indent="-571500">
              <a:buFont typeface="+mj-lt"/>
              <a:buAutoNum type="romanLcPeriod"/>
            </a:pPr>
            <a:r>
              <a:rPr lang="en-US" sz="2000" dirty="0" smtClean="0"/>
              <a:t>All </a:t>
            </a:r>
            <a:r>
              <a:rPr lang="en-US" sz="2000" b="1" u="sng" dirty="0" smtClean="0">
                <a:solidFill>
                  <a:srgbClr val="FFFF00"/>
                </a:solidFill>
              </a:rPr>
              <a:t>momentum</a:t>
            </a:r>
            <a:r>
              <a:rPr lang="en-US" sz="2000" dirty="0" smtClean="0"/>
              <a:t> shifted                                                                                                       to the </a:t>
            </a:r>
            <a:r>
              <a:rPr lang="en-US" sz="2000" b="1" u="sng" dirty="0" smtClean="0">
                <a:solidFill>
                  <a:srgbClr val="FFFF00"/>
                </a:solidFill>
              </a:rPr>
              <a:t>U.S.  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436855"/>
            <a:ext cx="5276850" cy="442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3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c. Battle of </a:t>
            </a:r>
            <a:r>
              <a:rPr lang="en-US" sz="2000" b="1" u="sng" dirty="0" smtClean="0">
                <a:solidFill>
                  <a:srgbClr val="FFFF00"/>
                </a:solidFill>
              </a:rPr>
              <a:t>Iwo Jima</a:t>
            </a:r>
          </a:p>
          <a:p>
            <a:pPr marL="0" indent="0">
              <a:buNone/>
            </a:pPr>
            <a:endParaRPr lang="en-US" sz="2000" dirty="0" smtClean="0"/>
          </a:p>
          <a:p>
            <a:pPr marL="571500" indent="-571500">
              <a:buClr>
                <a:schemeClr val="tx1"/>
              </a:buClr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FFFF00"/>
                </a:solidFill>
              </a:rPr>
              <a:t>20,500</a:t>
            </a:r>
            <a:r>
              <a:rPr lang="en-US" sz="2000" dirty="0" smtClean="0"/>
              <a:t> Japanese killed and </a:t>
            </a:r>
            <a:r>
              <a:rPr lang="en-US" sz="2000" b="1" u="sng" dirty="0" smtClean="0">
                <a:solidFill>
                  <a:srgbClr val="FFFF00"/>
                </a:solidFill>
              </a:rPr>
              <a:t>6,000                                                                       </a:t>
            </a:r>
            <a:r>
              <a:rPr lang="en-US" sz="2000" dirty="0" smtClean="0"/>
              <a:t> U.S. lives lost</a:t>
            </a:r>
          </a:p>
          <a:p>
            <a:pPr marL="571500" indent="-571500">
              <a:buFont typeface="+mj-lt"/>
              <a:buAutoNum type="romanLcPeriod"/>
            </a:pPr>
            <a:endParaRPr lang="en-US" sz="2000" dirty="0" smtClean="0"/>
          </a:p>
          <a:p>
            <a:pPr marL="571500" indent="-571500">
              <a:buFont typeface="+mj-lt"/>
              <a:buAutoNum type="romanLcPeriod"/>
            </a:pPr>
            <a:r>
              <a:rPr lang="en-US" sz="2000" dirty="0" smtClean="0"/>
              <a:t>Put Americans </a:t>
            </a:r>
            <a:r>
              <a:rPr lang="en-US" sz="2000" b="1" u="sng" dirty="0" smtClean="0">
                <a:solidFill>
                  <a:srgbClr val="FFFF00"/>
                </a:solidFill>
              </a:rPr>
              <a:t>within striking                                                                       distance </a:t>
            </a:r>
            <a:r>
              <a:rPr lang="en-US" sz="2000" dirty="0" smtClean="0"/>
              <a:t>of Japanese home islands.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537771"/>
            <a:ext cx="4343400" cy="532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0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6. Possible </a:t>
            </a:r>
            <a:r>
              <a:rPr lang="en-US" sz="2000" b="1" u="sng" dirty="0" smtClean="0">
                <a:solidFill>
                  <a:srgbClr val="FFFF00"/>
                </a:solidFill>
              </a:rPr>
              <a:t>options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/>
              <a:t>for finishing off the </a:t>
            </a:r>
            <a:r>
              <a:rPr lang="en-US" sz="2000" b="1" u="sng" dirty="0" smtClean="0">
                <a:solidFill>
                  <a:srgbClr val="FFFF00"/>
                </a:solidFill>
              </a:rPr>
              <a:t>Japanese</a:t>
            </a:r>
          </a:p>
          <a:p>
            <a:pPr marL="0" indent="0">
              <a:buNone/>
            </a:pPr>
            <a:endParaRPr lang="en-US" sz="2000" b="1" u="sng" dirty="0" smtClean="0">
              <a:solidFill>
                <a:srgbClr val="FFFF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FFFF00"/>
                </a:solidFill>
              </a:rPr>
              <a:t>Invasion of Japan </a:t>
            </a:r>
            <a:r>
              <a:rPr lang="en-US" sz="2000" dirty="0" smtClean="0"/>
              <a:t>which could cost over 1,000,000 Allied soldiers</a:t>
            </a:r>
          </a:p>
          <a:p>
            <a:pPr marL="514350" indent="-514350">
              <a:buClr>
                <a:schemeClr val="tx1"/>
              </a:buClr>
              <a:buFont typeface="+mj-lt"/>
              <a:buAutoNum type="alphaLcPeriod"/>
            </a:pPr>
            <a:endParaRPr lang="en-US" sz="20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Use of the </a:t>
            </a:r>
            <a:r>
              <a:rPr lang="en-US" sz="2000" b="1" u="sng" dirty="0" smtClean="0">
                <a:solidFill>
                  <a:srgbClr val="FFFF00"/>
                </a:solidFill>
              </a:rPr>
              <a:t>Atomic Bomb </a:t>
            </a:r>
            <a:r>
              <a:rPr lang="en-US" sz="2000" dirty="0" smtClean="0"/>
              <a:t>(secret)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14" y="2971800"/>
            <a:ext cx="3572285" cy="387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8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Setting the Stage: Aggression in Asia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/>
              <a:t>1931: Japan invaded </a:t>
            </a:r>
            <a:r>
              <a:rPr lang="en-US" sz="2000" b="1" u="sng" dirty="0" smtClean="0">
                <a:solidFill>
                  <a:srgbClr val="FFFF00"/>
                </a:solidFill>
              </a:rPr>
              <a:t>Manchuria</a:t>
            </a:r>
            <a:r>
              <a:rPr lang="en-US" sz="2000" dirty="0" smtClean="0"/>
              <a:t> (NE province of China rich in </a:t>
            </a:r>
            <a:r>
              <a:rPr lang="en-US" sz="2000" b="1" u="sng" dirty="0" smtClean="0">
                <a:solidFill>
                  <a:srgbClr val="FFFF00"/>
                </a:solidFill>
              </a:rPr>
              <a:t>minerals</a:t>
            </a:r>
            <a:r>
              <a:rPr lang="en-US" sz="2000" dirty="0" smtClean="0"/>
              <a:t>)</a:t>
            </a:r>
          </a:p>
          <a:p>
            <a:pPr marL="914400" lvl="1" indent="-514350">
              <a:buFont typeface="+mj-lt"/>
              <a:buAutoNum type="alphaLcPeriod"/>
            </a:pPr>
            <a:endParaRPr lang="en-US" sz="2000" dirty="0"/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/>
              <a:t>1937: Japan invaded </a:t>
            </a:r>
            <a:r>
              <a:rPr lang="en-US" sz="2000" b="1" u="sng" dirty="0" smtClean="0">
                <a:solidFill>
                  <a:srgbClr val="FFFF00"/>
                </a:solidFill>
              </a:rPr>
              <a:t>China</a:t>
            </a:r>
            <a:r>
              <a:rPr lang="en-US" sz="2000" dirty="0" smtClean="0"/>
              <a:t> who was experiencing a </a:t>
            </a:r>
            <a:r>
              <a:rPr lang="en-US" sz="2000" b="1" u="sng" dirty="0" smtClean="0">
                <a:solidFill>
                  <a:srgbClr val="FFFF00"/>
                </a:solidFill>
              </a:rPr>
              <a:t>civil war</a:t>
            </a:r>
          </a:p>
          <a:p>
            <a:pPr marL="914400" lvl="1" indent="-514350">
              <a:buFont typeface="+mj-lt"/>
              <a:buAutoNum type="alphaLcPeriod"/>
            </a:pPr>
            <a:endParaRPr lang="en-US" sz="2000" dirty="0"/>
          </a:p>
          <a:p>
            <a:pPr marL="914400" lvl="1" indent="-514350">
              <a:buFont typeface="+mj-lt"/>
              <a:buAutoNum type="alphaLcPeriod"/>
            </a:pPr>
            <a:r>
              <a:rPr lang="en-US" sz="2000" dirty="0" smtClean="0"/>
              <a:t>Japan needed </a:t>
            </a:r>
            <a:r>
              <a:rPr lang="en-US" sz="2000" b="1" u="sng" dirty="0" smtClean="0">
                <a:solidFill>
                  <a:srgbClr val="FFFF00"/>
                </a:solidFill>
              </a:rPr>
              <a:t>raw materials</a:t>
            </a:r>
            <a:r>
              <a:rPr lang="en-US" sz="2000" dirty="0" smtClean="0"/>
              <a:t> especially </a:t>
            </a:r>
            <a:r>
              <a:rPr lang="en-US" sz="2000" b="1" u="sng" dirty="0" smtClean="0">
                <a:solidFill>
                  <a:srgbClr val="FFFF00"/>
                </a:solidFill>
              </a:rPr>
              <a:t>oil</a:t>
            </a:r>
            <a:r>
              <a:rPr lang="en-US" sz="2000" dirty="0" smtClean="0"/>
              <a:t> to be #1 in Asia</a:t>
            </a:r>
          </a:p>
          <a:p>
            <a:pPr marL="914400" lvl="1" indent="-514350">
              <a:buFont typeface="+mj-lt"/>
              <a:buAutoNum type="alphaL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7886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9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2. Attack at Pearl Harbor</a:t>
            </a:r>
          </a:p>
          <a:p>
            <a:pPr marL="0" indent="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Japan had hoped to cripple the </a:t>
            </a:r>
            <a:r>
              <a:rPr lang="en-US" sz="2000" b="1" u="sng" dirty="0" smtClean="0">
                <a:solidFill>
                  <a:srgbClr val="FFFF00"/>
                </a:solidFill>
              </a:rPr>
              <a:t>U.S. Pacific fleet</a:t>
            </a:r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Several carriers were </a:t>
            </a:r>
            <a:r>
              <a:rPr lang="en-US" sz="2000" b="1" u="sng" dirty="0" smtClean="0">
                <a:solidFill>
                  <a:srgbClr val="FFFF00"/>
                </a:solidFill>
              </a:rPr>
              <a:t>out to sea </a:t>
            </a:r>
            <a:r>
              <a:rPr lang="en-US" sz="2000" dirty="0" smtClean="0"/>
              <a:t>when Japan attacked on December 7, 1941</a:t>
            </a:r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Japan also attacked </a:t>
            </a:r>
            <a:r>
              <a:rPr lang="en-US" sz="2000" b="1" u="sng" dirty="0" smtClean="0">
                <a:solidFill>
                  <a:srgbClr val="FFFF00"/>
                </a:solidFill>
              </a:rPr>
              <a:t>Guam</a:t>
            </a:r>
            <a:r>
              <a:rPr lang="en-US" sz="2000" dirty="0" smtClean="0"/>
              <a:t>, </a:t>
            </a:r>
            <a:r>
              <a:rPr lang="en-US" sz="2000" b="1" u="sng" dirty="0" smtClean="0">
                <a:solidFill>
                  <a:srgbClr val="FFFF00"/>
                </a:solidFill>
              </a:rPr>
              <a:t>Wake</a:t>
            </a:r>
            <a:r>
              <a:rPr lang="en-US" sz="2000" dirty="0" smtClean="0"/>
              <a:t> Island, Midway Islands, and the Philippine Islands on the same day</a:t>
            </a:r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Once the home front </a:t>
            </a:r>
            <a:r>
              <a:rPr lang="en-US" sz="2000" b="1" u="sng" dirty="0" smtClean="0">
                <a:solidFill>
                  <a:srgbClr val="FFFF00"/>
                </a:solidFill>
              </a:rPr>
              <a:t>mobilization</a:t>
            </a:r>
            <a:r>
              <a:rPr lang="en-US" sz="2000" dirty="0" smtClean="0"/>
              <a:t> hit high production, Japan truly did awaken a </a:t>
            </a:r>
            <a:r>
              <a:rPr lang="en-US" sz="2000" b="1" u="sng" dirty="0" smtClean="0">
                <a:solidFill>
                  <a:srgbClr val="FFFF00"/>
                </a:solidFill>
              </a:rPr>
              <a:t>sleeping giant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33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Doolittle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66854"/>
            <a:ext cx="4229100" cy="56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90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3. Doolittle Raid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Clr>
                <a:schemeClr val="tx1"/>
              </a:buClr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FFFF00"/>
                </a:solidFill>
              </a:rPr>
              <a:t>James Doolittle </a:t>
            </a:r>
            <a:r>
              <a:rPr lang="en-US" sz="2000" dirty="0" smtClean="0"/>
              <a:t>led a raid on Tokyo with </a:t>
            </a:r>
            <a:r>
              <a:rPr lang="en-US" sz="2000" b="1" u="sng" dirty="0" smtClean="0">
                <a:solidFill>
                  <a:srgbClr val="FFFF00"/>
                </a:solidFill>
              </a:rPr>
              <a:t>B-25 </a:t>
            </a:r>
            <a:r>
              <a:rPr lang="en-US" sz="2000" dirty="0" smtClean="0"/>
              <a:t>Bombers</a:t>
            </a:r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Helped boost American </a:t>
            </a:r>
            <a:r>
              <a:rPr lang="en-US" sz="2000" b="1" u="sng" dirty="0" smtClean="0">
                <a:solidFill>
                  <a:srgbClr val="FFFF00"/>
                </a:solidFill>
              </a:rPr>
              <a:t>Morale</a:t>
            </a:r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Showed the Japanese were not                                                                   </a:t>
            </a:r>
            <a:r>
              <a:rPr lang="en-US" sz="2000" b="1" u="sng" dirty="0" smtClean="0">
                <a:solidFill>
                  <a:srgbClr val="FFFF00"/>
                </a:solidFill>
              </a:rPr>
              <a:t>invincible</a:t>
            </a:r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Inflicted </a:t>
            </a:r>
            <a:r>
              <a:rPr lang="en-US" sz="2000" b="1" u="sng" dirty="0" smtClean="0">
                <a:solidFill>
                  <a:srgbClr val="FFFF00"/>
                </a:solidFill>
              </a:rPr>
              <a:t>little damage </a:t>
            </a:r>
            <a:r>
              <a:rPr lang="en-US" sz="2000" dirty="0" smtClean="0"/>
              <a:t>to the city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92" y="3352799"/>
            <a:ext cx="4411307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3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Douglas MacArthur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22306"/>
            <a:ext cx="4395788" cy="553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22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4. Island Hoping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The Supreme allied Commander for the Pacific Theater was General </a:t>
            </a:r>
            <a:r>
              <a:rPr lang="en-US" sz="2000" b="1" u="sng" dirty="0" smtClean="0">
                <a:solidFill>
                  <a:srgbClr val="FFFF00"/>
                </a:solidFill>
              </a:rPr>
              <a:t>Douglas MacArthur</a:t>
            </a:r>
          </a:p>
          <a:p>
            <a:pPr marL="514350" indent="-514350">
              <a:buFont typeface="+mj-lt"/>
              <a:buAutoNum type="alphaLcPeriod"/>
            </a:pPr>
            <a:endParaRPr lang="en-US" sz="2000" b="1" u="sng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The U.S. adopted the Island Hopping or </a:t>
            </a:r>
            <a:r>
              <a:rPr lang="en-US" sz="2000" b="1" u="sng" dirty="0" smtClean="0">
                <a:solidFill>
                  <a:srgbClr val="FFFF00"/>
                </a:solidFill>
              </a:rPr>
              <a:t>Leap Frog </a:t>
            </a:r>
            <a:r>
              <a:rPr lang="en-US" sz="2000" dirty="0" smtClean="0"/>
              <a:t>strategy moving rom island to island.</a:t>
            </a:r>
          </a:p>
          <a:p>
            <a:pPr marL="514350" indent="-514350">
              <a:buFont typeface="+mj-lt"/>
              <a:buAutoNum type="alphaLcPeriod"/>
            </a:pPr>
            <a:endParaRPr lang="en-US" sz="2000" dirty="0"/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/>
              <a:t>The Fighting in the Pacific was </a:t>
            </a:r>
            <a:r>
              <a:rPr lang="en-US" sz="2000" b="1" u="sng" dirty="0" smtClean="0">
                <a:solidFill>
                  <a:srgbClr val="FFFF00"/>
                </a:solidFill>
              </a:rPr>
              <a:t>difficult</a:t>
            </a:r>
            <a:r>
              <a:rPr lang="en-US" sz="2000" dirty="0" smtClean="0"/>
              <a:t> for several reasons:</a:t>
            </a:r>
          </a:p>
          <a:p>
            <a:pPr marL="971550" lvl="1" indent="-571500">
              <a:buClr>
                <a:schemeClr val="tx1"/>
              </a:buClr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FFFF00"/>
                </a:solidFill>
              </a:rPr>
              <a:t>100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degree heat ---&gt; humidity caused </a:t>
            </a:r>
            <a:r>
              <a:rPr lang="en-US" sz="2000" b="1" u="sng" dirty="0" smtClean="0">
                <a:solidFill>
                  <a:srgbClr val="FFFF00"/>
                </a:solidFill>
              </a:rPr>
              <a:t>jungle rot </a:t>
            </a:r>
            <a:r>
              <a:rPr lang="en-US" sz="2000" dirty="0" smtClean="0"/>
              <a:t>&amp; </a:t>
            </a:r>
            <a:r>
              <a:rPr lang="en-US" sz="2000" b="1" u="sng" dirty="0" smtClean="0">
                <a:solidFill>
                  <a:srgbClr val="FFFF00"/>
                </a:solidFill>
              </a:rPr>
              <a:t>diseases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sz="2000" dirty="0" smtClean="0"/>
              <a:t>Many </a:t>
            </a:r>
            <a:r>
              <a:rPr lang="en-US" sz="2000" b="1" u="sng" dirty="0" smtClean="0">
                <a:solidFill>
                  <a:srgbClr val="FFFF00"/>
                </a:solidFill>
              </a:rPr>
              <a:t>islands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sz="2000" dirty="0" smtClean="0"/>
              <a:t>Japanese motto </a:t>
            </a:r>
            <a:r>
              <a:rPr lang="en-US" sz="2000" b="1" u="sng" dirty="0" smtClean="0">
                <a:solidFill>
                  <a:srgbClr val="FFFF00"/>
                </a:solidFill>
              </a:rPr>
              <a:t>“Death before dishonor”</a:t>
            </a:r>
          </a:p>
          <a:p>
            <a:pPr marL="971550" lvl="1" indent="-571500">
              <a:buClr>
                <a:schemeClr val="tx1"/>
              </a:buClr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FFFF00"/>
                </a:solidFill>
              </a:rPr>
              <a:t>Kamikaze</a:t>
            </a:r>
            <a:r>
              <a:rPr lang="en-US" sz="2000" dirty="0" smtClean="0"/>
              <a:t> attacks suicide attacks damaged 300 ships and caused 15,000 casualties.</a:t>
            </a:r>
          </a:p>
        </p:txBody>
      </p:sp>
    </p:spTree>
    <p:extLst>
      <p:ext uri="{BB962C8B-B14F-4D97-AF65-F5344CB8AC3E}">
        <p14:creationId xmlns:p14="http://schemas.microsoft.com/office/powerpoint/2010/main" val="128964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"/>
            <a:ext cx="9144000" cy="6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0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349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World War 2 Outcome: The Pacific Theater</vt:lpstr>
      <vt:lpstr>The Pacific Theater</vt:lpstr>
      <vt:lpstr>PowerPoint Presentation</vt:lpstr>
      <vt:lpstr>The Pacific Theater</vt:lpstr>
      <vt:lpstr>James Doolittle</vt:lpstr>
      <vt:lpstr>The Pacific Theater</vt:lpstr>
      <vt:lpstr>General Douglas MacArthur</vt:lpstr>
      <vt:lpstr>The Pacific Theater</vt:lpstr>
      <vt:lpstr>PowerPoint Presentation</vt:lpstr>
      <vt:lpstr>Kamikaze</vt:lpstr>
      <vt:lpstr>The Pacific Theater</vt:lpstr>
      <vt:lpstr>The Pacific Theater</vt:lpstr>
      <vt:lpstr>The Pacific Theater</vt:lpstr>
      <vt:lpstr>The Pacific Theater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Condry</dc:creator>
  <cp:lastModifiedBy>Joshua Condry</cp:lastModifiedBy>
  <cp:revision>6</cp:revision>
  <dcterms:created xsi:type="dcterms:W3CDTF">2017-04-28T22:40:12Z</dcterms:created>
  <dcterms:modified xsi:type="dcterms:W3CDTF">2017-04-29T01:48:38Z</dcterms:modified>
</cp:coreProperties>
</file>