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99" autoAdjust="0"/>
  </p:normalViewPr>
  <p:slideViewPr>
    <p:cSldViewPr>
      <p:cViewPr varScale="1">
        <p:scale>
          <a:sx n="56" d="100"/>
          <a:sy n="56" d="100"/>
        </p:scale>
        <p:origin x="66" y="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9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BFCFF24-C29A-4EFE-91E3-07505AB409A2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10/23/16 </a:t>
            </a:r>
            <a:r>
              <a:rPr lang="en-US" sz="4000" dirty="0" smtClean="0"/>
              <a:t>– </a:t>
            </a:r>
            <a:r>
              <a:rPr lang="en-US" sz="4000" dirty="0" smtClean="0"/>
              <a:t>10/27/16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Writing Prompts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56971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October </a:t>
            </a:r>
            <a:r>
              <a:rPr lang="en-US" sz="4000" b="1" dirty="0" smtClean="0"/>
              <a:t>23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/>
              <a:t>Brazilian soccer player, Edison Pele, was born on this day in 1940.  In order to become such an incredible soccer player, Pele had to practice.  </a:t>
            </a:r>
            <a:r>
              <a:rPr lang="en-US" sz="4000" dirty="0">
                <a:solidFill>
                  <a:srgbClr val="FFFF00"/>
                </a:solidFill>
              </a:rPr>
              <a:t>What is something that you would like to become better at?  Explain what you will need to do in order to improve your skills.  (This doesn’t have to be a sport.)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273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October 24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/>
              <a:t>Today is National Bologna Day.  </a:t>
            </a:r>
            <a:r>
              <a:rPr lang="en-US" sz="4400" dirty="0">
                <a:solidFill>
                  <a:srgbClr val="FFFF00"/>
                </a:solidFill>
              </a:rPr>
              <a:t>Explain to someone how to make your favorite type of sandwich</a:t>
            </a:r>
          </a:p>
        </p:txBody>
      </p:sp>
    </p:spTree>
    <p:extLst>
      <p:ext uri="{BB962C8B-B14F-4D97-AF65-F5344CB8AC3E}">
        <p14:creationId xmlns:p14="http://schemas.microsoft.com/office/powerpoint/2010/main" val="41841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October 25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Pablo Picasso, the famous artist, was born in Spain on this day in 1881.  </a:t>
            </a:r>
            <a:r>
              <a:rPr lang="en-US" sz="3200" dirty="0">
                <a:solidFill>
                  <a:srgbClr val="FFFF00"/>
                </a:solidFill>
              </a:rPr>
              <a:t>On </a:t>
            </a:r>
            <a:r>
              <a:rPr lang="en-US" sz="3200" dirty="0" smtClean="0">
                <a:solidFill>
                  <a:srgbClr val="FFFF00"/>
                </a:solidFill>
              </a:rPr>
              <a:t>your paper draw </a:t>
            </a:r>
            <a:r>
              <a:rPr lang="en-US" sz="3200" dirty="0">
                <a:solidFill>
                  <a:srgbClr val="FFFF00"/>
                </a:solidFill>
              </a:rPr>
              <a:t>a picture of your favorite place.  This may be a place that you have visited, or just a place you visit in your mind.  After you have drawn your place, write </a:t>
            </a:r>
            <a:r>
              <a:rPr lang="en-US" sz="3200" dirty="0" smtClean="0">
                <a:solidFill>
                  <a:srgbClr val="FFFF00"/>
                </a:solidFill>
              </a:rPr>
              <a:t>a few sentences describing </a:t>
            </a:r>
            <a:r>
              <a:rPr lang="en-US" sz="3200" dirty="0">
                <a:solidFill>
                  <a:srgbClr val="FFFF00"/>
                </a:solidFill>
              </a:rPr>
              <a:t>this location and why it is special to you.</a:t>
            </a:r>
          </a:p>
        </p:txBody>
      </p:sp>
    </p:spTree>
    <p:extLst>
      <p:ext uri="{BB962C8B-B14F-4D97-AF65-F5344CB8AC3E}">
        <p14:creationId xmlns:p14="http://schemas.microsoft.com/office/powerpoint/2010/main" val="47183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October 26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International Red Cross was organized in Geneva, Switzerland on this day in 1863.  This is an organization that helps people in need.  </a:t>
            </a:r>
            <a:r>
              <a:rPr lang="en-US" sz="4000" dirty="0">
                <a:solidFill>
                  <a:srgbClr val="FFFF00"/>
                </a:solidFill>
              </a:rPr>
              <a:t>Make a list of at least five (5) ways that you can help people around you</a:t>
            </a:r>
          </a:p>
        </p:txBody>
      </p:sp>
    </p:spTree>
    <p:extLst>
      <p:ext uri="{BB962C8B-B14F-4D97-AF65-F5344CB8AC3E}">
        <p14:creationId xmlns:p14="http://schemas.microsoft.com/office/powerpoint/2010/main" val="3360121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October 27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077200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On this day in history a Russian nuclear missile crisis occurred in Cuba.  This was known as Black Saturday.  The United States came extremely close to nuclear war.   </a:t>
            </a:r>
            <a:r>
              <a:rPr lang="en-US" sz="3600" dirty="0" smtClean="0">
                <a:solidFill>
                  <a:srgbClr val="FFFF00"/>
                </a:solidFill>
              </a:rPr>
              <a:t>What do you think would happen if we  had a nuclear war today?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698294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200</TotalTime>
  <Words>113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Arial Narrow</vt:lpstr>
      <vt:lpstr>Horizon</vt:lpstr>
      <vt:lpstr>Writing Prompts</vt:lpstr>
      <vt:lpstr>October 23</vt:lpstr>
      <vt:lpstr>October 24</vt:lpstr>
      <vt:lpstr>October 25</vt:lpstr>
      <vt:lpstr>October 26</vt:lpstr>
      <vt:lpstr>October 27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Prompts</dc:title>
  <dc:creator>Joshua Condry</dc:creator>
  <cp:lastModifiedBy>Joshua Condry</cp:lastModifiedBy>
  <cp:revision>22</cp:revision>
  <dcterms:created xsi:type="dcterms:W3CDTF">2016-08-22T15:24:32Z</dcterms:created>
  <dcterms:modified xsi:type="dcterms:W3CDTF">2017-10-23T12:16:07Z</dcterms:modified>
</cp:coreProperties>
</file>