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10/30/16 </a:t>
            </a:r>
            <a:r>
              <a:rPr lang="en-US" sz="4000" dirty="0" smtClean="0"/>
              <a:t>– </a:t>
            </a:r>
            <a:r>
              <a:rPr lang="en-US" sz="4000" dirty="0" smtClean="0"/>
              <a:t>11/03/16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30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John Adams, the 2nd President of the United States, was born on this day in 1735.  </a:t>
            </a:r>
            <a:r>
              <a:rPr lang="en-US" sz="4000" dirty="0">
                <a:solidFill>
                  <a:srgbClr val="FFFF00"/>
                </a:solidFill>
              </a:rPr>
              <a:t>What do you think it would have been like to be just the second President of the United States?  How would it have been different from today?</a:t>
            </a:r>
          </a:p>
        </p:txBody>
      </p:sp>
    </p:spTree>
    <p:extLst>
      <p:ext uri="{BB962C8B-B14F-4D97-AF65-F5344CB8AC3E}">
        <p14:creationId xmlns:p14="http://schemas.microsoft.com/office/powerpoint/2010/main" val="280815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31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Juliette Gordon Low, the woman who started Girl Scouting in the United States, was born on this day in 1860.  The Girl Scouts are an organization that helps others.  </a:t>
            </a:r>
            <a:r>
              <a:rPr lang="en-US" sz="3600" dirty="0">
                <a:solidFill>
                  <a:srgbClr val="FFFF00"/>
                </a:solidFill>
              </a:rPr>
              <a:t>Explain why it’s important that kids get involved with helping others.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On this day in 1870, the U.S. Weather Service was established. </a:t>
            </a:r>
            <a:r>
              <a:rPr lang="en-US" sz="4000" dirty="0">
                <a:solidFill>
                  <a:srgbClr val="FFFF00"/>
                </a:solidFill>
              </a:rPr>
              <a:t>Is your town an area that may be affected by severe weather such as tornadoes or floods? If so, do you know what to do in case of an emergency?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On November 2, 1734, frontiersman, Daniel Boone was born.  Boone was most well known for his exploration and settlement of the area that later became the state of Kentucky.  As a boy, Boone did not attend much school.  </a:t>
            </a:r>
            <a:r>
              <a:rPr lang="en-US" sz="3200" dirty="0">
                <a:solidFill>
                  <a:srgbClr val="FFFF00"/>
                </a:solidFill>
              </a:rPr>
              <a:t>Do you think it was important for the children of the early Pioneer times to attend school? 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November 3rd is “National Sandwich Day.”  </a:t>
            </a:r>
            <a:r>
              <a:rPr lang="en-US" sz="4000" dirty="0">
                <a:solidFill>
                  <a:srgbClr val="FFFF00"/>
                </a:solidFill>
              </a:rPr>
              <a:t>Use a paragraph to describe your favorite type of sandwich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206</TotalTime>
  <Words>125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October 30</vt:lpstr>
      <vt:lpstr>October 31</vt:lpstr>
      <vt:lpstr>November 1</vt:lpstr>
      <vt:lpstr>November 2</vt:lpstr>
      <vt:lpstr>November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24</cp:revision>
  <dcterms:created xsi:type="dcterms:W3CDTF">2016-08-22T15:24:32Z</dcterms:created>
  <dcterms:modified xsi:type="dcterms:W3CDTF">2017-10-30T12:05:02Z</dcterms:modified>
</cp:coreProperties>
</file>