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11/06/16 </a:t>
            </a:r>
            <a:r>
              <a:rPr lang="en-US" sz="4000" smtClean="0"/>
              <a:t>– </a:t>
            </a:r>
            <a:r>
              <a:rPr lang="en-US" sz="4000" smtClean="0"/>
              <a:t>11/10/16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November 6th is known as “Basketball Day.”  The inventor of basketball, James Naismith, was born on this day in 1861.  </a:t>
            </a:r>
            <a:r>
              <a:rPr lang="en-US" sz="3600" dirty="0">
                <a:solidFill>
                  <a:srgbClr val="FFFF00"/>
                </a:solidFill>
              </a:rPr>
              <a:t>Is basketball a sport you play or would like to play?  Explain what you know about the sport of basketball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Scientist </a:t>
            </a:r>
            <a:r>
              <a:rPr lang="en-US" sz="3200" dirty="0"/>
              <a:t>Marie Curie was born on this day in 1867.  Curie received a Nobel Prize for her discovery of radium and polonium.  This discovery was a great advancement for science.  </a:t>
            </a:r>
            <a:r>
              <a:rPr lang="en-US" sz="3200" dirty="0">
                <a:solidFill>
                  <a:srgbClr val="FFFF00"/>
                </a:solidFill>
              </a:rPr>
              <a:t>Thinking about science and discoveries, what do you think has been the most important discovery?  Explain your answer. 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On this day in 1859, the x-ray was discovered.  </a:t>
            </a:r>
            <a:r>
              <a:rPr lang="en-US" sz="4000" dirty="0">
                <a:solidFill>
                  <a:srgbClr val="FFFF00"/>
                </a:solidFill>
              </a:rPr>
              <a:t>Why has the discovery of the x-ray been important to medicine?  Do you think there are any negative aspects to the x-ray? 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The second week of November is "American Education Week." </a:t>
            </a:r>
            <a:r>
              <a:rPr lang="en-US" sz="4000" dirty="0">
                <a:solidFill>
                  <a:srgbClr val="FFFF00"/>
                </a:solidFill>
              </a:rPr>
              <a:t>Do you believe that children in the United States should be required to attend school? Why or why not? 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207</TotalTime>
  <Words>76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Narrow</vt:lpstr>
      <vt:lpstr>Horizon</vt:lpstr>
      <vt:lpstr>Writing Prompts</vt:lpstr>
      <vt:lpstr>November 6</vt:lpstr>
      <vt:lpstr>November 7</vt:lpstr>
      <vt:lpstr>November 8</vt:lpstr>
      <vt:lpstr>November 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25</cp:revision>
  <dcterms:created xsi:type="dcterms:W3CDTF">2016-08-22T15:24:32Z</dcterms:created>
  <dcterms:modified xsi:type="dcterms:W3CDTF">2017-10-30T12:05:57Z</dcterms:modified>
</cp:coreProperties>
</file>