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 autoAdjust="0"/>
    <p:restoredTop sz="94699" autoAdjust="0"/>
  </p:normalViewPr>
  <p:slideViewPr>
    <p:cSldViewPr>
      <p:cViewPr varScale="1">
        <p:scale>
          <a:sx n="87" d="100"/>
          <a:sy n="87" d="100"/>
        </p:scale>
        <p:origin x="108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9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6B080-9173-4246-8555-2DE7AB6C3CB5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305E8-2C33-4083-AFFC-101AA3B45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177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BFCFF24-C29A-4EFE-91E3-07505AB409A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FA6E175-3594-4E2A-8365-6015E35E414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11/13/16 </a:t>
            </a:r>
            <a:r>
              <a:rPr lang="en-US" sz="4000" dirty="0" smtClean="0"/>
              <a:t>– </a:t>
            </a:r>
            <a:r>
              <a:rPr lang="en-US" sz="4000" dirty="0" smtClean="0"/>
              <a:t>11/17/16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Writing Prompts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056971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NOVEMBER </a:t>
            </a:r>
            <a:r>
              <a:rPr lang="en-US" sz="4000" b="1" dirty="0" smtClean="0"/>
              <a:t>13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Today is “Mom &amp; Dad’s Day.”  </a:t>
            </a:r>
            <a:r>
              <a:rPr lang="en-US" sz="3600" dirty="0">
                <a:solidFill>
                  <a:srgbClr val="FFFF00"/>
                </a:solidFill>
              </a:rPr>
              <a:t>Take some time to write a letter and/or poem to your mom and dad.  You may also want to write a letter or poem for someone else who is important to you.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798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November 14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latin typeface="helvetica" panose="020B0604020202020204" pitchFamily="34" charset="0"/>
              </a:rPr>
              <a:t>Today is “National Clean Our Your Refrigerator Day.”  </a:t>
            </a:r>
            <a:r>
              <a:rPr lang="en-US" sz="3600" dirty="0">
                <a:solidFill>
                  <a:srgbClr val="FFFF00"/>
                </a:solidFill>
                <a:latin typeface="helvetica" panose="020B0604020202020204" pitchFamily="34" charset="0"/>
              </a:rPr>
              <a:t>Do you know what’s in your refrigerator?  Think about all the food you keep in your refrigerator.  What is your favorite “refrigerator” food? 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1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November 15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latin typeface="helvetica" panose="020B0604020202020204" pitchFamily="34" charset="0"/>
              </a:rPr>
              <a:t>“Pack Your Mom Lunch Day.”  </a:t>
            </a:r>
            <a:r>
              <a:rPr lang="en-US" sz="4000" dirty="0">
                <a:solidFill>
                  <a:srgbClr val="FFFF00"/>
                </a:solidFill>
                <a:latin typeface="helvetica" panose="020B0604020202020204" pitchFamily="34" charset="0"/>
              </a:rPr>
              <a:t>Explain what you would pack in your mom’s lunch. 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83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November 16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latin typeface="helvetica" panose="020B0604020202020204" pitchFamily="34" charset="0"/>
              </a:rPr>
              <a:t>On this day in 1620 at a place called Corn Hill, several Pilgrims found corn for the first time. Corn is still a very popular food today. </a:t>
            </a:r>
            <a:r>
              <a:rPr lang="en-US" sz="3600" dirty="0">
                <a:solidFill>
                  <a:srgbClr val="FFFF00"/>
                </a:solidFill>
                <a:latin typeface="helvetica" panose="020B0604020202020204" pitchFamily="34" charset="0"/>
              </a:rPr>
              <a:t>Brainstorm all the ways both humans and animals eat corn. Describe your favorite corn product. 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121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November 17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8077200" cy="411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On this day in 1805, Lewis &amp; Clark reached the Pacific Ocean.  </a:t>
            </a:r>
            <a:r>
              <a:rPr lang="en-US" sz="4000" dirty="0">
                <a:solidFill>
                  <a:srgbClr val="FFFF00"/>
                </a:solidFill>
              </a:rPr>
              <a:t>Using your own words, describe what it must have been like to see the ocean for the very first time. </a:t>
            </a:r>
          </a:p>
        </p:txBody>
      </p:sp>
    </p:spTree>
    <p:extLst>
      <p:ext uri="{BB962C8B-B14F-4D97-AF65-F5344CB8AC3E}">
        <p14:creationId xmlns:p14="http://schemas.microsoft.com/office/powerpoint/2010/main" val="4234698294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310</TotalTime>
  <Words>101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Narrow</vt:lpstr>
      <vt:lpstr>Calibri</vt:lpstr>
      <vt:lpstr>helvetica</vt:lpstr>
      <vt:lpstr>Horizon</vt:lpstr>
      <vt:lpstr>Writing Prompts</vt:lpstr>
      <vt:lpstr>NOVEMBER 13</vt:lpstr>
      <vt:lpstr>November 14</vt:lpstr>
      <vt:lpstr>November 15</vt:lpstr>
      <vt:lpstr>November 16</vt:lpstr>
      <vt:lpstr>November 17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Prompts</dc:title>
  <dc:creator>Joshua Condry</dc:creator>
  <cp:lastModifiedBy>Joshua Condry</cp:lastModifiedBy>
  <cp:revision>25</cp:revision>
  <cp:lastPrinted>2016-11-02T10:52:41Z</cp:lastPrinted>
  <dcterms:created xsi:type="dcterms:W3CDTF">2016-08-22T15:24:32Z</dcterms:created>
  <dcterms:modified xsi:type="dcterms:W3CDTF">2017-10-30T12:07:48Z</dcterms:modified>
</cp:coreProperties>
</file>