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99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6B080-9173-4246-8555-2DE7AB6C3CB5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305E8-2C33-4083-AFFC-101AA3B4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77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11/20/16 </a:t>
            </a:r>
            <a:r>
              <a:rPr lang="en-US" sz="4000" dirty="0" smtClean="0"/>
              <a:t>– </a:t>
            </a:r>
            <a:r>
              <a:rPr lang="en-US" sz="4000" dirty="0" smtClean="0"/>
              <a:t>11/24/16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</a:t>
            </a:r>
            <a:r>
              <a:rPr lang="en-US" sz="4000" b="1" dirty="0" smtClean="0"/>
              <a:t>20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On this day in 1923, the traffic light was patented. </a:t>
            </a:r>
            <a:r>
              <a:rPr lang="en-US" sz="4000" dirty="0">
                <a:solidFill>
                  <a:srgbClr val="FFFF00"/>
                </a:solidFill>
              </a:rPr>
              <a:t> How do you think the colors of the traffic light:  red, yellow and green, were decided upon?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21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On this day in 1620, the Mayflower Compact was signed. </a:t>
            </a:r>
            <a:r>
              <a:rPr lang="en-US" sz="4400" dirty="0" smtClean="0">
                <a:solidFill>
                  <a:srgbClr val="FFFF00"/>
                </a:solidFill>
              </a:rPr>
              <a:t>Do you think it is important to sign a contract or do you think you should trust people to just do what is expected? Why?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316</TotalTime>
  <Words>60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Horizon</vt:lpstr>
      <vt:lpstr>Writing Prompts</vt:lpstr>
      <vt:lpstr>November 20</vt:lpstr>
      <vt:lpstr>November 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26</cp:revision>
  <cp:lastPrinted>2016-11-02T10:52:41Z</cp:lastPrinted>
  <dcterms:created xsi:type="dcterms:W3CDTF">2016-08-22T15:24:32Z</dcterms:created>
  <dcterms:modified xsi:type="dcterms:W3CDTF">2017-10-30T12:11:28Z</dcterms:modified>
</cp:coreProperties>
</file>