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99" autoAdjust="0"/>
  </p:normalViewPr>
  <p:slideViewPr>
    <p:cSldViewPr>
      <p:cViewPr varScale="1">
        <p:scale>
          <a:sx n="87" d="100"/>
          <a:sy n="87" d="100"/>
        </p:scale>
        <p:origin x="10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6B080-9173-4246-8555-2DE7AB6C3CB5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305E8-2C33-4083-AFFC-101AA3B4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77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11/27/16 </a:t>
            </a:r>
            <a:r>
              <a:rPr lang="en-US" sz="4000" dirty="0" smtClean="0"/>
              <a:t>– </a:t>
            </a:r>
            <a:r>
              <a:rPr lang="en-US" sz="4000" dirty="0" smtClean="0"/>
              <a:t>12/01/16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Writing Prompts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5697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November 27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November is “National Inspirational Role Model Month.” </a:t>
            </a:r>
            <a:r>
              <a:rPr lang="en-US" sz="4800" dirty="0">
                <a:solidFill>
                  <a:srgbClr val="FFFF00"/>
                </a:solidFill>
              </a:rPr>
              <a:t>Who is </a:t>
            </a:r>
            <a:r>
              <a:rPr lang="en-US" sz="4800" dirty="0" smtClean="0">
                <a:solidFill>
                  <a:srgbClr val="FFFF00"/>
                </a:solidFill>
              </a:rPr>
              <a:t>your role model and why are they your role model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78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November 28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November was “Good Nutrition Month.”  Think back to the different types of food you ate.  </a:t>
            </a:r>
            <a:r>
              <a:rPr lang="en-US" sz="3600" dirty="0">
                <a:solidFill>
                  <a:srgbClr val="FFFF00"/>
                </a:solidFill>
              </a:rPr>
              <a:t>Are you getting enough servings from each of the food groups?  Create a plan of how you will eat healthier next month, or how you will continue to eat healthy. </a:t>
            </a:r>
          </a:p>
        </p:txBody>
      </p:sp>
    </p:spTree>
    <p:extLst>
      <p:ext uri="{BB962C8B-B14F-4D97-AF65-F5344CB8AC3E}">
        <p14:creationId xmlns:p14="http://schemas.microsoft.com/office/powerpoint/2010/main" val="4184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November 29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November is “Child Safety &amp; Protection Month.”  Think about the different items in your house or classroom that may be dangerous for you or other kids.  </a:t>
            </a:r>
            <a:r>
              <a:rPr lang="en-US" sz="3600" dirty="0">
                <a:solidFill>
                  <a:srgbClr val="FFFF00"/>
                </a:solidFill>
              </a:rPr>
              <a:t>Choose several of the items and explain how they could be made safer by you or an adult. </a:t>
            </a:r>
          </a:p>
        </p:txBody>
      </p:sp>
    </p:spTree>
    <p:extLst>
      <p:ext uri="{BB962C8B-B14F-4D97-AF65-F5344CB8AC3E}">
        <p14:creationId xmlns:p14="http://schemas.microsoft.com/office/powerpoint/2010/main" val="4718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November 30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On this day in 1835, Samuel Langhorne Clemens, Mark Twain, was born in Florida, Missouri.  During his life he worked as a newspaper reporter, riverboat pilot, and later a writer of fiction. </a:t>
            </a:r>
            <a:r>
              <a:rPr lang="en-US" sz="3200" dirty="0">
                <a:solidFill>
                  <a:srgbClr val="FFFF00"/>
                </a:solidFill>
              </a:rPr>
              <a:t> Looking at the riverboat above, how do you think travel may have been different compared to the boats of today? </a:t>
            </a:r>
          </a:p>
        </p:txBody>
      </p:sp>
    </p:spTree>
    <p:extLst>
      <p:ext uri="{BB962C8B-B14F-4D97-AF65-F5344CB8AC3E}">
        <p14:creationId xmlns:p14="http://schemas.microsoft.com/office/powerpoint/2010/main" val="336012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December 1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On this day in 1955, Rosa Parks refused to give up her bus seat to a white man.  This was a brave action by Parks.  </a:t>
            </a:r>
            <a:r>
              <a:rPr lang="en-US" sz="3600" dirty="0">
                <a:solidFill>
                  <a:srgbClr val="FFFF00"/>
                </a:solidFill>
              </a:rPr>
              <a:t>What is the bravest thing you have ever done?  Be sure to include details about the event and why you think you were brave. </a:t>
            </a:r>
          </a:p>
        </p:txBody>
      </p:sp>
    </p:spTree>
    <p:extLst>
      <p:ext uri="{BB962C8B-B14F-4D97-AF65-F5344CB8AC3E}">
        <p14:creationId xmlns:p14="http://schemas.microsoft.com/office/powerpoint/2010/main" val="2330964356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320</TotalTime>
  <Words>92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Narrow</vt:lpstr>
      <vt:lpstr>Calibri</vt:lpstr>
      <vt:lpstr>Horizon</vt:lpstr>
      <vt:lpstr>Writing Prompts</vt:lpstr>
      <vt:lpstr>November 27</vt:lpstr>
      <vt:lpstr>November 28</vt:lpstr>
      <vt:lpstr>November 29</vt:lpstr>
      <vt:lpstr>November 30</vt:lpstr>
      <vt:lpstr>December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27</cp:revision>
  <cp:lastPrinted>2016-11-02T10:52:41Z</cp:lastPrinted>
  <dcterms:created xsi:type="dcterms:W3CDTF">2016-08-22T15:24:32Z</dcterms:created>
  <dcterms:modified xsi:type="dcterms:W3CDTF">2017-10-30T12:14:34Z</dcterms:modified>
</cp:coreProperties>
</file>