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7</a:t>
            </a:r>
            <a:r>
              <a:rPr lang="en-US" sz="4000" dirty="0" smtClean="0"/>
              <a:t>/31/17 </a:t>
            </a:r>
            <a:r>
              <a:rPr lang="en-US" sz="4000" dirty="0" smtClean="0"/>
              <a:t>– </a:t>
            </a:r>
            <a:r>
              <a:rPr lang="en-US" sz="4000" dirty="0" smtClean="0"/>
              <a:t>8/04/17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July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On </a:t>
            </a:r>
            <a:r>
              <a:rPr lang="en-US" sz="3600" dirty="0"/>
              <a:t>this day in 1790, the first U.S. Patent was issued to Samuel Hopkins.   A patent “provides exclusive rights to make, use, import, sell and offer for sale the invention for up to 20 years.” </a:t>
            </a:r>
            <a:r>
              <a:rPr lang="en-US" sz="3600" dirty="0">
                <a:solidFill>
                  <a:srgbClr val="FFFF00"/>
                </a:solidFill>
              </a:rPr>
              <a:t>Why do you think having patents is important? 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Today is “Sports Day.” </a:t>
            </a:r>
            <a:r>
              <a:rPr lang="en-US" sz="4000" dirty="0">
                <a:solidFill>
                  <a:srgbClr val="FFFF00"/>
                </a:solidFill>
              </a:rPr>
              <a:t>Describe your favorite sport or a sport that you would like to learn how to play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Today is “National Ice Cream Sandwich Day.” </a:t>
            </a:r>
            <a:r>
              <a:rPr lang="en-US" sz="3200" dirty="0">
                <a:solidFill>
                  <a:srgbClr val="FFFF00"/>
                </a:solidFill>
              </a:rPr>
              <a:t>Share what your favorite dessert is and give three reasons why you like that particular dessert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3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/>
              <a:t>Today is “National Chocolate Chip Day.” </a:t>
            </a:r>
            <a:r>
              <a:rPr lang="en-US" sz="3600" dirty="0">
                <a:solidFill>
                  <a:srgbClr val="FFFF00"/>
                </a:solidFill>
              </a:rPr>
              <a:t>Explain how to make your favorite type of cookie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37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August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 this day in 1790, the Coast Guard was established.  The Coast Guard is a branch of the U.S. military and is involved with search and rescue, assisting mariners, and playing a role in maritime law.  There are a number of branches in the U.S. military.  </a:t>
            </a:r>
            <a:r>
              <a:rPr lang="en-US" sz="3200" dirty="0">
                <a:solidFill>
                  <a:srgbClr val="FFFF00"/>
                </a:solidFill>
              </a:rPr>
              <a:t>Why are the men and women of our military so important?</a:t>
            </a:r>
          </a:p>
        </p:txBody>
      </p:sp>
    </p:spTree>
    <p:extLst>
      <p:ext uri="{BB962C8B-B14F-4D97-AF65-F5344CB8AC3E}">
        <p14:creationId xmlns:p14="http://schemas.microsoft.com/office/powerpoint/2010/main" val="349210000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2870</TotalTime>
  <Words>109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Writing Prompts</vt:lpstr>
      <vt:lpstr>July 31</vt:lpstr>
      <vt:lpstr>August 1</vt:lpstr>
      <vt:lpstr>August 2</vt:lpstr>
      <vt:lpstr>August 3 </vt:lpstr>
      <vt:lpstr>August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6</cp:revision>
  <dcterms:created xsi:type="dcterms:W3CDTF">2016-08-22T15:24:32Z</dcterms:created>
  <dcterms:modified xsi:type="dcterms:W3CDTF">2017-07-31T00:24:43Z</dcterms:modified>
</cp:coreProperties>
</file>