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99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FCFF24-C29A-4EFE-91E3-07505AB409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8</a:t>
            </a:r>
            <a:r>
              <a:rPr lang="en-US" sz="4000" dirty="0" smtClean="0"/>
              <a:t>/07/17 </a:t>
            </a:r>
            <a:r>
              <a:rPr lang="en-US" sz="4000" dirty="0" smtClean="0"/>
              <a:t>– </a:t>
            </a:r>
            <a:r>
              <a:rPr lang="en-US" sz="4000" dirty="0" smtClean="0"/>
              <a:t>8/11/17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Writing Prompts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697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August 7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FFFF00"/>
                </a:solidFill>
              </a:rPr>
              <a:t>Describe your favorite trip to the ocean. If you have not been to the ocean, explain why you would or would not like to go to the ocean.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August 8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On this date in 1899, a man by the name of Albert T. Marshall received the patent for an "automatic refrigerating apparatus," better known as the refrigerator. 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Why do you </a:t>
            </a:r>
            <a:r>
              <a:rPr lang="en-US" sz="3600" dirty="0">
                <a:solidFill>
                  <a:srgbClr val="FFFF00"/>
                </a:solidFill>
              </a:rPr>
              <a:t>think the refrigerator was such an important </a:t>
            </a:r>
            <a:r>
              <a:rPr lang="en-US" sz="3600" dirty="0" smtClean="0">
                <a:solidFill>
                  <a:srgbClr val="FFFF00"/>
                </a:solidFill>
              </a:rPr>
              <a:t>invention?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August 9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On August 9, 1944, Smokey the Bear was “born.” Smokey is responsible for sharing with people the danger of forest fires. 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Persuade </a:t>
            </a:r>
            <a:r>
              <a:rPr lang="en-US" sz="3200" dirty="0">
                <a:solidFill>
                  <a:srgbClr val="FFFF00"/>
                </a:solidFill>
              </a:rPr>
              <a:t>campers to handle fire </a:t>
            </a:r>
            <a:r>
              <a:rPr lang="en-US" sz="3200" dirty="0" smtClean="0">
                <a:solidFill>
                  <a:srgbClr val="FFFF00"/>
                </a:solidFill>
              </a:rPr>
              <a:t>carefully.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2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August 10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Herbert Clark Hoover, the 31st President of the United States was born on August 10, 1874. </a:t>
            </a:r>
            <a:r>
              <a:rPr lang="en-US" sz="4000" dirty="0">
                <a:solidFill>
                  <a:srgbClr val="FFFF00"/>
                </a:solidFill>
              </a:rPr>
              <a:t>Would you like to be President of the United States? Why or why not?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698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August 11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Today is “National Play in the Sand Day.” </a:t>
            </a:r>
            <a:r>
              <a:rPr lang="en-US" sz="3600" dirty="0">
                <a:solidFill>
                  <a:srgbClr val="FFFF00"/>
                </a:solidFill>
              </a:rPr>
              <a:t>Describe what your ideal sandcastle would look like. Don't forget to include a sketch.</a:t>
            </a:r>
          </a:p>
        </p:txBody>
      </p:sp>
    </p:spTree>
    <p:extLst>
      <p:ext uri="{BB962C8B-B14F-4D97-AF65-F5344CB8AC3E}">
        <p14:creationId xmlns:p14="http://schemas.microsoft.com/office/powerpoint/2010/main" val="1244609131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22</TotalTime>
  <Words>184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Writing Prompts</vt:lpstr>
      <vt:lpstr>August 7</vt:lpstr>
      <vt:lpstr>August 8</vt:lpstr>
      <vt:lpstr>August 9</vt:lpstr>
      <vt:lpstr>August 10</vt:lpstr>
      <vt:lpstr>August 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5</cp:revision>
  <dcterms:created xsi:type="dcterms:W3CDTF">2016-08-22T15:24:32Z</dcterms:created>
  <dcterms:modified xsi:type="dcterms:W3CDTF">2017-08-06T02:07:58Z</dcterms:modified>
</cp:coreProperties>
</file>