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1869311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6212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6540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7380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08240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9068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0715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860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8840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26561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0880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33A6895-C2AF-4D84-B6D2-1D56ED2C3466}" type="datetimeFigureOut">
              <a:rPr lang="en-US" smtClean="0">
                <a:solidFill>
                  <a:srgbClr val="FFFFFF"/>
                </a:solidFill>
              </a:rPr>
              <a:pPr/>
              <a:t>1/16/2017</a:t>
            </a:fld>
            <a:endParaRPr lang="en-US">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6755CED-3E3C-4462-A1C5-EA4A01CD0E0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2363070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000" dirty="0" smtClean="0"/>
              <a:t>5/08/17</a:t>
            </a:r>
            <a:r>
              <a:rPr lang="en-US" sz="3600" dirty="0" smtClean="0"/>
              <a:t> – 5/12/17</a:t>
            </a:r>
            <a:endParaRPr lang="en-US" sz="3600" dirty="0"/>
          </a:p>
        </p:txBody>
      </p:sp>
      <p:sp>
        <p:nvSpPr>
          <p:cNvPr id="2" name="Title 1"/>
          <p:cNvSpPr>
            <a:spLocks noGrp="1"/>
          </p:cNvSpPr>
          <p:nvPr>
            <p:ph type="ctrTitle"/>
          </p:nvPr>
        </p:nvSpPr>
        <p:spPr/>
        <p:txBody>
          <a:bodyPr/>
          <a:lstStyle/>
          <a:p>
            <a:r>
              <a:rPr lang="en-US" sz="6600" b="1" dirty="0" smtClean="0"/>
              <a:t>Writing Prompts</a:t>
            </a:r>
            <a:endParaRPr lang="en-US" sz="6600" b="1" dirty="0"/>
          </a:p>
        </p:txBody>
      </p:sp>
    </p:spTree>
    <p:extLst>
      <p:ext uri="{BB962C8B-B14F-4D97-AF65-F5344CB8AC3E}">
        <p14:creationId xmlns:p14="http://schemas.microsoft.com/office/powerpoint/2010/main" val="277734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8</a:t>
            </a:r>
            <a:endParaRPr lang="en-US" sz="4000" b="1" dirty="0"/>
          </a:p>
        </p:txBody>
      </p:sp>
      <p:sp>
        <p:nvSpPr>
          <p:cNvPr id="3" name="Content Placeholder 2"/>
          <p:cNvSpPr>
            <a:spLocks noGrp="1"/>
          </p:cNvSpPr>
          <p:nvPr>
            <p:ph sz="quarter" idx="13"/>
          </p:nvPr>
        </p:nvSpPr>
        <p:spPr/>
        <p:txBody>
          <a:bodyPr>
            <a:noAutofit/>
          </a:bodyPr>
          <a:lstStyle/>
          <a:p>
            <a:pPr marL="0" indent="0">
              <a:buNone/>
            </a:pPr>
            <a:r>
              <a:rPr lang="en-US" sz="3200" dirty="0"/>
              <a:t>Socks come in many colors and designs.  May 8th is “No Socks Day.”  </a:t>
            </a:r>
            <a:r>
              <a:rPr lang="en-US" sz="3200" dirty="0">
                <a:solidFill>
                  <a:srgbClr val="FFFF00"/>
                </a:solidFill>
              </a:rPr>
              <a:t>If you could design a pair of socks that would best describe you, what would those socks look like?  What type of colors would you use?  What designs or patterns would be on them?  Would you include drawings?  Be sure to include all the details as well as a drawing</a:t>
            </a:r>
          </a:p>
        </p:txBody>
      </p:sp>
    </p:spTree>
    <p:extLst>
      <p:ext uri="{BB962C8B-B14F-4D97-AF65-F5344CB8AC3E}">
        <p14:creationId xmlns:p14="http://schemas.microsoft.com/office/powerpoint/2010/main" val="325229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9</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600" dirty="0"/>
              <a:t>On this day in 1754, the first newspaper cartoon was printed. </a:t>
            </a:r>
            <a:r>
              <a:rPr lang="en-US" sz="3600" dirty="0">
                <a:solidFill>
                  <a:srgbClr val="FFFF00"/>
                </a:solidFill>
              </a:rPr>
              <a:t> If your school had a newspaper and you were asked to write and draw a cartoon, what type of cartoon would you create?  After explaining what you would make and why, you can draw the actual cartoon.</a:t>
            </a:r>
          </a:p>
        </p:txBody>
      </p:sp>
    </p:spTree>
    <p:extLst>
      <p:ext uri="{BB962C8B-B14F-4D97-AF65-F5344CB8AC3E}">
        <p14:creationId xmlns:p14="http://schemas.microsoft.com/office/powerpoint/2010/main" val="209219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10</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200" dirty="0" smtClean="0"/>
              <a:t>Today is </a:t>
            </a:r>
            <a:r>
              <a:rPr lang="en-US" sz="3200" dirty="0"/>
              <a:t>“National Clean Your Room Day.”  We have all let our room get a little too messy.  </a:t>
            </a:r>
            <a:r>
              <a:rPr lang="en-US" sz="3200" dirty="0">
                <a:solidFill>
                  <a:srgbClr val="FFFF00"/>
                </a:solidFill>
              </a:rPr>
              <a:t>Write about something that you found during one of your room cleanings.  It can be something gross, something you thought you would never find again, or even something that you forgot you owned!  Describe the item and how it became lost in your room.</a:t>
            </a:r>
          </a:p>
        </p:txBody>
      </p:sp>
    </p:spTree>
    <p:extLst>
      <p:ext uri="{BB962C8B-B14F-4D97-AF65-F5344CB8AC3E}">
        <p14:creationId xmlns:p14="http://schemas.microsoft.com/office/powerpoint/2010/main" val="56072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May 11</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600" dirty="0" smtClean="0"/>
              <a:t>Today is </a:t>
            </a:r>
            <a:r>
              <a:rPr lang="en-US" sz="3600" dirty="0"/>
              <a:t>“School Nurse Day.”  Your school nurse or health assistant sees all kinds of cuts, bruises and other injuries.  </a:t>
            </a:r>
            <a:r>
              <a:rPr lang="en-US" sz="3600" dirty="0">
                <a:solidFill>
                  <a:srgbClr val="FFFF00"/>
                </a:solidFill>
              </a:rPr>
              <a:t>Describe the worst injury that you have experienced at school.</a:t>
            </a:r>
          </a:p>
        </p:txBody>
      </p:sp>
    </p:spTree>
    <p:extLst>
      <p:ext uri="{BB962C8B-B14F-4D97-AF65-F5344CB8AC3E}">
        <p14:creationId xmlns:p14="http://schemas.microsoft.com/office/powerpoint/2010/main" val="120907276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918</TotalTime>
  <Words>50</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Horizon</vt:lpstr>
      <vt:lpstr>Writing Prompts</vt:lpstr>
      <vt:lpstr>May 8</vt:lpstr>
      <vt:lpstr>May 9</vt:lpstr>
      <vt:lpstr>May 10</vt:lpstr>
      <vt:lpstr>May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Prompts</dc:title>
  <dc:creator>Joshua Condry</dc:creator>
  <cp:lastModifiedBy>Joshua Condry</cp:lastModifiedBy>
  <cp:revision>2</cp:revision>
  <dcterms:created xsi:type="dcterms:W3CDTF">2017-01-16T20:59:14Z</dcterms:created>
  <dcterms:modified xsi:type="dcterms:W3CDTF">2017-01-17T12:17:42Z</dcterms:modified>
</cp:coreProperties>
</file>