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1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1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1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5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0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1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2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2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1/16/2017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44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5/15/17</a:t>
            </a:r>
            <a:r>
              <a:rPr lang="en-US" sz="3600" dirty="0" smtClean="0"/>
              <a:t> – 5/19/17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6953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Today is </a:t>
            </a:r>
            <a:r>
              <a:rPr lang="en-US" sz="3600" dirty="0"/>
              <a:t>“National Chocolate Chip Day.”  Think about all the ways that chocolate chips can be used.  </a:t>
            </a:r>
            <a:r>
              <a:rPr lang="en-US" sz="3600" dirty="0">
                <a:solidFill>
                  <a:srgbClr val="FFFF00"/>
                </a:solidFill>
              </a:rPr>
              <a:t>Create a new dessert that includes chocolate chips as an ingredient.  Explain how to make your new and yummy treat!</a:t>
            </a:r>
          </a:p>
        </p:txBody>
      </p:sp>
    </p:spTree>
    <p:extLst>
      <p:ext uri="{BB962C8B-B14F-4D97-AF65-F5344CB8AC3E}">
        <p14:creationId xmlns:p14="http://schemas.microsoft.com/office/powerpoint/2010/main" val="350085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May 16, 1929, the first Academy Awards ceremony was held. This is an annual event that honors film makers. </a:t>
            </a:r>
            <a:r>
              <a:rPr lang="en-US" sz="3600" dirty="0">
                <a:solidFill>
                  <a:srgbClr val="FFFF00"/>
                </a:solidFill>
              </a:rPr>
              <a:t>Think back to some of the recent movies you have seen. In your opinion, which movie do you think should receive the Oscar? Be sure to explain why.</a:t>
            </a:r>
          </a:p>
        </p:txBody>
      </p:sp>
    </p:spTree>
    <p:extLst>
      <p:ext uri="{BB962C8B-B14F-4D97-AF65-F5344CB8AC3E}">
        <p14:creationId xmlns:p14="http://schemas.microsoft.com/office/powerpoint/2010/main" val="45314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Today is “National Pack Rat Day.”  A pack rat is someone who doesn’t throw anything away.  </a:t>
            </a:r>
            <a:r>
              <a:rPr lang="en-US" sz="3600" dirty="0" smtClean="0">
                <a:solidFill>
                  <a:srgbClr val="FFFF00"/>
                </a:solidFill>
              </a:rPr>
              <a:t>Are you or someone you know a “Pack Rat?”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0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May 18, 1980, Mount St. Helens , a volcano that had long been dormant, erupted. </a:t>
            </a:r>
            <a:r>
              <a:rPr lang="en-US" sz="3600" dirty="0" smtClean="0">
                <a:solidFill>
                  <a:srgbClr val="FFFF00"/>
                </a:solidFill>
              </a:rPr>
              <a:t>What would you do in the case of a volcanic eruption?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6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May 19, 1884, the Ringling Brothers Circus premiered. </a:t>
            </a:r>
            <a:r>
              <a:rPr lang="en-US" sz="3600" dirty="0">
                <a:solidFill>
                  <a:srgbClr val="FFFF00"/>
                </a:solidFill>
              </a:rPr>
              <a:t>What is your favorite act at the circus and why?</a:t>
            </a:r>
          </a:p>
        </p:txBody>
      </p:sp>
    </p:spTree>
    <p:extLst>
      <p:ext uri="{BB962C8B-B14F-4D97-AF65-F5344CB8AC3E}">
        <p14:creationId xmlns:p14="http://schemas.microsoft.com/office/powerpoint/2010/main" val="378923475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165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Writing Prompts</vt:lpstr>
      <vt:lpstr>May 15</vt:lpstr>
      <vt:lpstr>May 16</vt:lpstr>
      <vt:lpstr>May 17</vt:lpstr>
      <vt:lpstr>May 18</vt:lpstr>
      <vt:lpstr>May 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2</cp:revision>
  <dcterms:created xsi:type="dcterms:W3CDTF">2017-01-16T20:58:19Z</dcterms:created>
  <dcterms:modified xsi:type="dcterms:W3CDTF">2017-01-17T12:17:58Z</dcterms:modified>
</cp:coreProperties>
</file>