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8/14/17 </a:t>
            </a:r>
            <a:r>
              <a:rPr lang="en-US" sz="4000" dirty="0" smtClean="0"/>
              <a:t>– </a:t>
            </a:r>
            <a:r>
              <a:rPr lang="en-US" sz="4000" dirty="0" smtClean="0"/>
              <a:t>8/18/17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</a:t>
            </a:r>
            <a:r>
              <a:rPr lang="en-US" b="1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Describe a time that you had to solve a problem with a friend or family member</a:t>
            </a:r>
            <a:r>
              <a:rPr lang="en-US" sz="3600" dirty="0" smtClean="0">
                <a:solidFill>
                  <a:srgbClr val="FFFF00"/>
                </a:solidFill>
              </a:rPr>
              <a:t>.  What was the problem and how was it resolved?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51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 this day in 1969 the Transcontinental Railroad was completed.  </a:t>
            </a:r>
            <a:r>
              <a:rPr lang="en-US" sz="3200" dirty="0" smtClean="0">
                <a:solidFill>
                  <a:srgbClr val="FFFF00"/>
                </a:solidFill>
              </a:rPr>
              <a:t>Describe how you think the men working on this railroad may have felt when they saw their goal achieved?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Today is “National Joke Day.”  </a:t>
            </a:r>
            <a:r>
              <a:rPr lang="en-US" sz="3600" dirty="0" smtClean="0">
                <a:solidFill>
                  <a:srgbClr val="FFFF00"/>
                </a:solidFill>
              </a:rPr>
              <a:t>Think about some of your favorite jokes and then write one of your own.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Today is “National Archaeology Day.” An archaeologist is someone who recovers and studies the remains of previous human life and culture. </a:t>
            </a:r>
            <a:r>
              <a:rPr lang="en-US" sz="3600" dirty="0">
                <a:solidFill>
                  <a:srgbClr val="FFFF00"/>
                </a:solidFill>
              </a:rPr>
              <a:t>If you could be an archaeologist for a day, which culture would enjoy learning about?</a:t>
            </a:r>
          </a:p>
        </p:txBody>
      </p:sp>
    </p:spTree>
    <p:extLst>
      <p:ext uri="{BB962C8B-B14F-4D97-AF65-F5344CB8AC3E}">
        <p14:creationId xmlns:p14="http://schemas.microsoft.com/office/powerpoint/2010/main" val="312675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 this day in 1934, baseball great Roberto Clemente was born. Baseball is considered “America’s Pastime.” </a:t>
            </a:r>
            <a:r>
              <a:rPr lang="en-US" sz="4000" dirty="0">
                <a:solidFill>
                  <a:srgbClr val="FFFF00"/>
                </a:solidFill>
              </a:rPr>
              <a:t>When you are outside of school, what is your favorite pastime and why?</a:t>
            </a:r>
          </a:p>
        </p:txBody>
      </p:sp>
    </p:spTree>
    <p:extLst>
      <p:ext uri="{BB962C8B-B14F-4D97-AF65-F5344CB8AC3E}">
        <p14:creationId xmlns:p14="http://schemas.microsoft.com/office/powerpoint/2010/main" val="174454110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2876</TotalTime>
  <Words>171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Writing Prompts</vt:lpstr>
      <vt:lpstr>August 14</vt:lpstr>
      <vt:lpstr>August 15</vt:lpstr>
      <vt:lpstr>August 16</vt:lpstr>
      <vt:lpstr>August 17</vt:lpstr>
      <vt:lpstr>August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7</cp:revision>
  <dcterms:created xsi:type="dcterms:W3CDTF">2016-08-22T15:24:32Z</dcterms:created>
  <dcterms:modified xsi:type="dcterms:W3CDTF">2017-08-13T23:22:54Z</dcterms:modified>
</cp:coreProperties>
</file>