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FCFF24-C29A-4EFE-91E3-07505AB409A2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8/21/17 </a:t>
            </a:r>
            <a:r>
              <a:rPr lang="en-US" sz="4000" dirty="0" smtClean="0"/>
              <a:t>– </a:t>
            </a:r>
            <a:r>
              <a:rPr lang="en-US" sz="4000" dirty="0" smtClean="0"/>
              <a:t>8/25/17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Writing Prompts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697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</a:t>
            </a:r>
            <a:r>
              <a:rPr lang="en-US" b="1" dirty="0" smtClean="0"/>
              <a:t>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this day in 1981, IBM introduced the original IBM personal computer. Whether you use a Mac or a PC, </a:t>
            </a:r>
            <a:r>
              <a:rPr lang="en-US" sz="3600" dirty="0">
                <a:solidFill>
                  <a:srgbClr val="FFFF00"/>
                </a:solidFill>
              </a:rPr>
              <a:t>what do you believe to be the biggest impact personal computers have had on our world?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</a:t>
            </a:r>
            <a:r>
              <a:rPr lang="en-US" b="1" dirty="0" smtClean="0"/>
              <a:t>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Today is “Be an Angel Day.” </a:t>
            </a:r>
            <a:r>
              <a:rPr lang="en-US" sz="4000" dirty="0">
                <a:solidFill>
                  <a:srgbClr val="FFFF00"/>
                </a:solidFill>
              </a:rPr>
              <a:t>Describe a time that you were an angel to another person, or a time that someone was an angel to you.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</a:t>
            </a:r>
            <a:r>
              <a:rPr lang="en-US" b="1" dirty="0" smtClean="0"/>
              <a:t>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On this day in 1966, the first photograph of Earth from the moon was taken by the Lunar Orbiter. </a:t>
            </a:r>
            <a:r>
              <a:rPr lang="en-US" sz="3600" dirty="0">
                <a:solidFill>
                  <a:srgbClr val="FFFF00"/>
                </a:solidFill>
              </a:rPr>
              <a:t>If you were seeing Earth from the moon for the first time, what would be your thoughts?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</a:t>
            </a:r>
            <a:r>
              <a:rPr lang="en-US" b="1" dirty="0" smtClean="0"/>
              <a:t>24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On this day in 1932, Amelia Earhart flew across the United States. </a:t>
            </a:r>
            <a:r>
              <a:rPr lang="en-US" sz="4000" dirty="0">
                <a:solidFill>
                  <a:srgbClr val="FFFF00"/>
                </a:solidFill>
              </a:rPr>
              <a:t>What type of character traits do you feel Amelia needed to have to reach this goal of </a:t>
            </a:r>
            <a:r>
              <a:rPr lang="en-US" sz="4000" dirty="0" smtClean="0">
                <a:solidFill>
                  <a:srgbClr val="FFFF00"/>
                </a:solidFill>
              </a:rPr>
              <a:t>hers?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75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</a:t>
            </a:r>
            <a:r>
              <a:rPr lang="en-US" b="1" dirty="0" smtClean="0"/>
              <a:t>25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Today is “National Banana Split Day.” </a:t>
            </a:r>
            <a:r>
              <a:rPr lang="en-US" sz="4000" dirty="0">
                <a:solidFill>
                  <a:srgbClr val="FFFF00"/>
                </a:solidFill>
              </a:rPr>
              <a:t>Explain how to make a banana split.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541106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2883</TotalTime>
  <Words>175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Writing Prompts</vt:lpstr>
      <vt:lpstr>August 21</vt:lpstr>
      <vt:lpstr>August 22</vt:lpstr>
      <vt:lpstr>August 23</vt:lpstr>
      <vt:lpstr>August 24</vt:lpstr>
      <vt:lpstr>August 25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8</cp:revision>
  <dcterms:created xsi:type="dcterms:W3CDTF">2016-08-22T15:24:32Z</dcterms:created>
  <dcterms:modified xsi:type="dcterms:W3CDTF">2017-08-21T00:12:29Z</dcterms:modified>
</cp:coreProperties>
</file>