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BFCFF24-C29A-4EFE-91E3-07505AB409A2}"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CFF24-C29A-4EFE-91E3-07505AB409A2}"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CFF24-C29A-4EFE-91E3-07505AB409A2}"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BFCFF24-C29A-4EFE-91E3-07505AB409A2}"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CFF24-C29A-4EFE-91E3-07505AB409A2}"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BFCFF24-C29A-4EFE-91E3-07505AB409A2}"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BFCFF24-C29A-4EFE-91E3-07505AB409A2}"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FCFF24-C29A-4EFE-91E3-07505AB409A2}" type="datetimeFigureOut">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CFF24-C29A-4EFE-91E3-07505AB409A2}"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CFF24-C29A-4EFE-91E3-07505AB409A2}"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CFF24-C29A-4EFE-91E3-07505AB409A2}"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BFCFF24-C29A-4EFE-91E3-07505AB409A2}" type="datetimeFigureOut">
              <a:rPr lang="en-US" smtClean="0"/>
              <a:t>8/28/2017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FA6E175-3594-4E2A-8365-6015E35E414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000" dirty="0" smtClean="0"/>
              <a:t>8/28/17 </a:t>
            </a:r>
            <a:r>
              <a:rPr lang="en-US" sz="4000" dirty="0" smtClean="0"/>
              <a:t>– </a:t>
            </a:r>
            <a:r>
              <a:rPr lang="en-US" sz="4000" dirty="0" smtClean="0"/>
              <a:t>9/01/17</a:t>
            </a:r>
            <a:endParaRPr lang="en-US" sz="4000" dirty="0"/>
          </a:p>
        </p:txBody>
      </p:sp>
      <p:sp>
        <p:nvSpPr>
          <p:cNvPr id="2" name="Title 1"/>
          <p:cNvSpPr>
            <a:spLocks noGrp="1"/>
          </p:cNvSpPr>
          <p:nvPr>
            <p:ph type="ctrTitle"/>
          </p:nvPr>
        </p:nvSpPr>
        <p:spPr/>
        <p:txBody>
          <a:bodyPr/>
          <a:lstStyle/>
          <a:p>
            <a:r>
              <a:rPr lang="en-US" sz="6600" dirty="0" smtClean="0"/>
              <a:t>Writing Prompts</a:t>
            </a:r>
            <a:endParaRPr lang="en-US" sz="6600" dirty="0"/>
          </a:p>
        </p:txBody>
      </p:sp>
    </p:spTree>
    <p:extLst>
      <p:ext uri="{BB962C8B-B14F-4D97-AF65-F5344CB8AC3E}">
        <p14:creationId xmlns:p14="http://schemas.microsoft.com/office/powerpoint/2010/main" val="1056971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August </a:t>
            </a:r>
            <a:r>
              <a:rPr lang="en-US" b="1" dirty="0" smtClean="0"/>
              <a:t>28</a:t>
            </a:r>
            <a:endParaRPr lang="en-US" dirty="0"/>
          </a:p>
        </p:txBody>
      </p:sp>
      <p:sp>
        <p:nvSpPr>
          <p:cNvPr id="3" name="Content Placeholder 2"/>
          <p:cNvSpPr>
            <a:spLocks noGrp="1"/>
          </p:cNvSpPr>
          <p:nvPr>
            <p:ph sz="quarter" idx="13"/>
          </p:nvPr>
        </p:nvSpPr>
        <p:spPr/>
        <p:txBody>
          <a:bodyPr>
            <a:normAutofit/>
          </a:bodyPr>
          <a:lstStyle/>
          <a:p>
            <a:pPr marL="0" indent="0">
              <a:buNone/>
            </a:pPr>
            <a:r>
              <a:rPr lang="en-US" sz="3600" dirty="0"/>
              <a:t>On this day in 1963, Martin Luther King, Jr. delivered his famous “I Have a Dream” speech. Martin Luther King, Jr.’s dream was for all people, no matter what their skin color, to be treated equal. </a:t>
            </a:r>
            <a:r>
              <a:rPr lang="en-US" sz="3600" dirty="0">
                <a:solidFill>
                  <a:srgbClr val="FFFF00"/>
                </a:solidFill>
              </a:rPr>
              <a:t>What is your dream?</a:t>
            </a:r>
            <a:r>
              <a:rPr lang="en-US" sz="3600" dirty="0"/>
              <a:t> </a:t>
            </a:r>
            <a:endParaRPr lang="en-US" dirty="0">
              <a:solidFill>
                <a:srgbClr val="FFFF00"/>
              </a:solidFill>
            </a:endParaRPr>
          </a:p>
        </p:txBody>
      </p:sp>
    </p:spTree>
    <p:extLst>
      <p:ext uri="{BB962C8B-B14F-4D97-AF65-F5344CB8AC3E}">
        <p14:creationId xmlns:p14="http://schemas.microsoft.com/office/powerpoint/2010/main" val="2315199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August 29</a:t>
            </a:r>
            <a:endParaRPr lang="en-US" dirty="0"/>
          </a:p>
        </p:txBody>
      </p:sp>
      <p:sp>
        <p:nvSpPr>
          <p:cNvPr id="3" name="Content Placeholder 2"/>
          <p:cNvSpPr>
            <a:spLocks noGrp="1"/>
          </p:cNvSpPr>
          <p:nvPr>
            <p:ph sz="quarter" idx="13"/>
          </p:nvPr>
        </p:nvSpPr>
        <p:spPr/>
        <p:txBody>
          <a:bodyPr>
            <a:normAutofit/>
          </a:bodyPr>
          <a:lstStyle/>
          <a:p>
            <a:pPr marL="0" indent="0">
              <a:buNone/>
            </a:pPr>
            <a:r>
              <a:rPr lang="en-US" sz="3200" dirty="0"/>
              <a:t>On this day in 1934, the first Scout camp opened. </a:t>
            </a:r>
            <a:r>
              <a:rPr lang="en-US" sz="3200" dirty="0">
                <a:solidFill>
                  <a:srgbClr val="FFFF00"/>
                </a:solidFill>
              </a:rPr>
              <a:t>Have you ever been to a camp? If so, describe your experience. If not, what camp would you like to attend?</a:t>
            </a:r>
            <a:endParaRPr lang="en-US" dirty="0">
              <a:solidFill>
                <a:srgbClr val="FFFF00"/>
              </a:solidFill>
            </a:endParaRPr>
          </a:p>
        </p:txBody>
      </p:sp>
    </p:spTree>
    <p:extLst>
      <p:ext uri="{BB962C8B-B14F-4D97-AF65-F5344CB8AC3E}">
        <p14:creationId xmlns:p14="http://schemas.microsoft.com/office/powerpoint/2010/main" val="418414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8347"/>
            <a:ext cx="7924800" cy="1143000"/>
          </a:xfrm>
        </p:spPr>
        <p:txBody>
          <a:bodyPr/>
          <a:lstStyle/>
          <a:p>
            <a:r>
              <a:rPr lang="en-US" b="1" dirty="0" smtClean="0"/>
              <a:t>August 30</a:t>
            </a:r>
            <a:endParaRPr lang="en-US" dirty="0"/>
          </a:p>
        </p:txBody>
      </p:sp>
      <p:sp>
        <p:nvSpPr>
          <p:cNvPr id="3" name="Content Placeholder 2"/>
          <p:cNvSpPr>
            <a:spLocks noGrp="1"/>
          </p:cNvSpPr>
          <p:nvPr>
            <p:ph sz="quarter" idx="13"/>
          </p:nvPr>
        </p:nvSpPr>
        <p:spPr/>
        <p:txBody>
          <a:bodyPr>
            <a:normAutofit lnSpcReduction="10000"/>
          </a:bodyPr>
          <a:lstStyle/>
          <a:p>
            <a:pPr marL="0" indent="0">
              <a:buNone/>
            </a:pPr>
            <a:r>
              <a:rPr lang="en-US" sz="3600" dirty="0"/>
              <a:t>On August 30, 2005, Hurricane Katrina hit the Gulf Coast of the United States . This was a Category 4 hurricane. </a:t>
            </a:r>
            <a:r>
              <a:rPr lang="en-US" sz="3600" dirty="0">
                <a:solidFill>
                  <a:srgbClr val="FFFF00"/>
                </a:solidFill>
              </a:rPr>
              <a:t>What types of natural disasters affect your area? And are you and your family prepared? Use resources in the classroom to learn more about natural disasters that may occur where you live and what you need to do in case one occurs</a:t>
            </a:r>
            <a:endParaRPr lang="en-US" dirty="0">
              <a:solidFill>
                <a:srgbClr val="FFFF00"/>
              </a:solidFill>
            </a:endParaRPr>
          </a:p>
        </p:txBody>
      </p:sp>
    </p:spTree>
    <p:extLst>
      <p:ext uri="{BB962C8B-B14F-4D97-AF65-F5344CB8AC3E}">
        <p14:creationId xmlns:p14="http://schemas.microsoft.com/office/powerpoint/2010/main" val="471839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August 31</a:t>
            </a:r>
            <a:endParaRPr lang="en-US" dirty="0"/>
          </a:p>
        </p:txBody>
      </p:sp>
      <p:sp>
        <p:nvSpPr>
          <p:cNvPr id="3" name="Content Placeholder 2"/>
          <p:cNvSpPr>
            <a:spLocks noGrp="1"/>
          </p:cNvSpPr>
          <p:nvPr>
            <p:ph sz="quarter" idx="13"/>
          </p:nvPr>
        </p:nvSpPr>
        <p:spPr/>
        <p:txBody>
          <a:bodyPr>
            <a:normAutofit/>
          </a:bodyPr>
          <a:lstStyle/>
          <a:p>
            <a:r>
              <a:rPr lang="en-US" sz="4000" dirty="0"/>
              <a:t>On this day in 1870, a famous educator by the name of Maria Montessori was born. </a:t>
            </a:r>
            <a:r>
              <a:rPr lang="en-US" sz="4000" dirty="0">
                <a:solidFill>
                  <a:srgbClr val="FFFF00"/>
                </a:solidFill>
              </a:rPr>
              <a:t>What is something new you would like to learn about this school year? </a:t>
            </a:r>
            <a:endParaRPr lang="en-US" sz="4000" dirty="0">
              <a:solidFill>
                <a:srgbClr val="FFFF00"/>
              </a:solidFill>
            </a:endParaRPr>
          </a:p>
        </p:txBody>
      </p:sp>
    </p:spTree>
    <p:extLst>
      <p:ext uri="{BB962C8B-B14F-4D97-AF65-F5344CB8AC3E}">
        <p14:creationId xmlns:p14="http://schemas.microsoft.com/office/powerpoint/2010/main" val="70933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1</a:t>
            </a:r>
            <a:endParaRPr lang="en-US" dirty="0"/>
          </a:p>
        </p:txBody>
      </p:sp>
      <p:sp>
        <p:nvSpPr>
          <p:cNvPr id="3" name="Content Placeholder 2"/>
          <p:cNvSpPr>
            <a:spLocks noGrp="1"/>
          </p:cNvSpPr>
          <p:nvPr>
            <p:ph sz="quarter" idx="13"/>
          </p:nvPr>
        </p:nvSpPr>
        <p:spPr/>
        <p:txBody>
          <a:bodyPr>
            <a:normAutofit/>
          </a:bodyPr>
          <a:lstStyle/>
          <a:p>
            <a:r>
              <a:rPr lang="en-US" sz="3200" dirty="0"/>
              <a:t>On the first Monday of each September, we celebrate Labor Day.  This holiday was first celebrated in 1882, in honor of American workers and their achievements.  </a:t>
            </a:r>
            <a:r>
              <a:rPr lang="en-US" sz="3200" dirty="0">
                <a:solidFill>
                  <a:srgbClr val="FFFF00"/>
                </a:solidFill>
              </a:rPr>
              <a:t>List all of the different community jobs in your town and then select the one you feel is most important.  Explain why you choose that particular job. </a:t>
            </a:r>
            <a:endParaRPr lang="en-US" sz="3200" dirty="0">
              <a:solidFill>
                <a:srgbClr val="FFFF00"/>
              </a:solidFill>
            </a:endParaRPr>
          </a:p>
        </p:txBody>
      </p:sp>
    </p:spTree>
    <p:extLst>
      <p:ext uri="{BB962C8B-B14F-4D97-AF65-F5344CB8AC3E}">
        <p14:creationId xmlns:p14="http://schemas.microsoft.com/office/powerpoint/2010/main" val="3414660560"/>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2872</TotalTime>
  <Words>219</Words>
  <Application>Microsoft Office PowerPoint</Application>
  <PresentationFormat>On-screen Show (4:3)</PresentationFormat>
  <Paragraphs>12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Arial Narrow</vt:lpstr>
      <vt:lpstr>Horizon</vt:lpstr>
      <vt:lpstr>Writing Prompts</vt:lpstr>
      <vt:lpstr>August 28</vt:lpstr>
      <vt:lpstr>August 29</vt:lpstr>
      <vt:lpstr>August 30</vt:lpstr>
      <vt:lpstr>August 31</vt:lpstr>
      <vt:lpstr>September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Prompts</dc:title>
  <dc:creator>Joshua Condry</dc:creator>
  <cp:lastModifiedBy>Joshua Condry</cp:lastModifiedBy>
  <cp:revision>7</cp:revision>
  <dcterms:created xsi:type="dcterms:W3CDTF">2016-08-22T15:24:32Z</dcterms:created>
  <dcterms:modified xsi:type="dcterms:W3CDTF">2017-08-28T11:07:22Z</dcterms:modified>
</cp:coreProperties>
</file>