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99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9/11/17 </a:t>
            </a:r>
            <a:r>
              <a:rPr lang="en-US" sz="4000" dirty="0" smtClean="0"/>
              <a:t>– </a:t>
            </a:r>
            <a:r>
              <a:rPr lang="en-US" sz="4000" dirty="0" smtClean="0"/>
              <a:t>9/15/17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</a:t>
            </a:r>
            <a:r>
              <a:rPr lang="en-US" sz="4000" b="1" dirty="0" smtClean="0"/>
              <a:t>11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September 11th is a Day of Remembrance.  As we honor those who lost their lives on this day 2001, </a:t>
            </a:r>
            <a:r>
              <a:rPr lang="en-US" sz="4000" dirty="0">
                <a:solidFill>
                  <a:srgbClr val="FFFF00"/>
                </a:solidFill>
              </a:rPr>
              <a:t>make a list of everything in your life that you are thankful for. 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27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12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On </a:t>
            </a:r>
            <a:r>
              <a:rPr lang="en-US" sz="4000" dirty="0"/>
              <a:t>September 12, 1913, Olympian Jesse Owens was born.  Owens won a number of medals in Track and Field events.  </a:t>
            </a:r>
            <a:r>
              <a:rPr lang="en-US" sz="4000" dirty="0">
                <a:solidFill>
                  <a:srgbClr val="FFFF00"/>
                </a:solidFill>
              </a:rPr>
              <a:t>If you could invent a new Olympic event, what would it be and why? </a:t>
            </a: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13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On September 13, 1916, author Roald Dahl was born.  One of his more popular books, </a:t>
            </a:r>
            <a:r>
              <a:rPr lang="en-US" sz="3200" u="sng" dirty="0"/>
              <a:t>James and the Giant Peach</a:t>
            </a:r>
            <a:r>
              <a:rPr lang="en-US" sz="3200" dirty="0"/>
              <a:t>, was made into a movie.  There is always a debate about which to do first – read the book or see the movie.  </a:t>
            </a:r>
            <a:r>
              <a:rPr lang="en-US" sz="3200" dirty="0">
                <a:solidFill>
                  <a:srgbClr val="FFFF00"/>
                </a:solidFill>
              </a:rPr>
              <a:t>Which do you think is the right choice?  Has there been a time when your choice was wrong?  Explain</a:t>
            </a: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14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The </a:t>
            </a:r>
            <a:r>
              <a:rPr lang="en-US" sz="3600" dirty="0"/>
              <a:t>first spacecraft to reach the moon did so on September 14, 1959. The </a:t>
            </a:r>
            <a:r>
              <a:rPr lang="en-US" sz="3600" i="1" dirty="0"/>
              <a:t>Luna 2</a:t>
            </a:r>
            <a:r>
              <a:rPr lang="en-US" sz="3600" dirty="0"/>
              <a:t>, a Soviet spacecraft, landed on the moon and discovered it had no significant magnetic field. </a:t>
            </a:r>
            <a:r>
              <a:rPr lang="en-US" sz="3600" dirty="0">
                <a:solidFill>
                  <a:srgbClr val="FFFF00"/>
                </a:solidFill>
              </a:rPr>
              <a:t>Do you think there will ever be a day when humans live on the moon?</a:t>
            </a:r>
          </a:p>
        </p:txBody>
      </p:sp>
    </p:spTree>
    <p:extLst>
      <p:ext uri="{BB962C8B-B14F-4D97-AF65-F5344CB8AC3E}">
        <p14:creationId xmlns:p14="http://schemas.microsoft.com/office/powerpoint/2010/main" val="33601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September 15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September </a:t>
            </a:r>
            <a:r>
              <a:rPr lang="en-US" sz="4400" dirty="0"/>
              <a:t>15th is “National Make a Hat Day.”  </a:t>
            </a:r>
            <a:r>
              <a:rPr lang="en-US" sz="4400" dirty="0">
                <a:solidFill>
                  <a:srgbClr val="FFFF00"/>
                </a:solidFill>
              </a:rPr>
              <a:t>Create your own hat and draw it on your paper.  Describe your hat and explain who would be most likely to use your hat</a:t>
            </a:r>
          </a:p>
        </p:txBody>
      </p:sp>
    </p:spTree>
    <p:extLst>
      <p:ext uri="{BB962C8B-B14F-4D97-AF65-F5344CB8AC3E}">
        <p14:creationId xmlns:p14="http://schemas.microsoft.com/office/powerpoint/2010/main" val="42346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1941</TotalTime>
  <Words>109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Horizon</vt:lpstr>
      <vt:lpstr>Writing Prompts</vt:lpstr>
      <vt:lpstr>September 11</vt:lpstr>
      <vt:lpstr>September 12</vt:lpstr>
      <vt:lpstr>September 13</vt:lpstr>
      <vt:lpstr>September 14</vt:lpstr>
      <vt:lpstr>September 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10</cp:revision>
  <dcterms:created xsi:type="dcterms:W3CDTF">2016-08-22T15:24:32Z</dcterms:created>
  <dcterms:modified xsi:type="dcterms:W3CDTF">2017-09-11T12:34:47Z</dcterms:modified>
</cp:coreProperties>
</file>