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9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9/18/16 </a:t>
            </a:r>
            <a:r>
              <a:rPr lang="en-US" sz="4000" dirty="0" smtClean="0"/>
              <a:t>– </a:t>
            </a:r>
            <a:r>
              <a:rPr lang="en-US" sz="4000" dirty="0" smtClean="0"/>
              <a:t>9/22/16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</a:t>
            </a:r>
            <a:r>
              <a:rPr lang="en-US" sz="4000" b="1" dirty="0" smtClean="0"/>
              <a:t>18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On this day in 1851, the New York Times newspaper was first published.  </a:t>
            </a:r>
            <a:r>
              <a:rPr lang="en-US" sz="4000" dirty="0">
                <a:solidFill>
                  <a:srgbClr val="FFFF00"/>
                </a:solidFill>
              </a:rPr>
              <a:t>Do you think it’s important for students your age to keep up on current events?  Why or why not? 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7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Residents of Mexico were shaken by a magnitude 8.0 earthquake on this date in 1985. </a:t>
            </a:r>
            <a:r>
              <a:rPr lang="en-US" sz="4000" dirty="0">
                <a:solidFill>
                  <a:srgbClr val="FFFF00"/>
                </a:solidFill>
              </a:rPr>
              <a:t>Is the area you live in prone to earthquakes? </a:t>
            </a:r>
            <a:r>
              <a:rPr lang="en-US" sz="4000" dirty="0" smtClean="0">
                <a:solidFill>
                  <a:srgbClr val="FFFF00"/>
                </a:solidFill>
              </a:rPr>
              <a:t>What would you do in the case of an earthquake in your area?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20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On </a:t>
            </a:r>
            <a:r>
              <a:rPr lang="en-US" sz="3600" dirty="0"/>
              <a:t>this date in 1519, Ferdinand Magellan began his search for the Spice Islands.  Magellan led the first successful attempt to sail around the entire Earth.  </a:t>
            </a:r>
            <a:r>
              <a:rPr lang="en-US" sz="3600" dirty="0">
                <a:solidFill>
                  <a:srgbClr val="FFFF00"/>
                </a:solidFill>
              </a:rPr>
              <a:t>Compare sailing today to how it probably was in 1519.</a:t>
            </a: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21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On </a:t>
            </a:r>
            <a:r>
              <a:rPr lang="en-US" sz="3200" dirty="0"/>
              <a:t>September 21, 1928, elementary-aged students were introduced to the current event magazine called </a:t>
            </a:r>
            <a:r>
              <a:rPr lang="en-US" sz="3200" i="1" dirty="0"/>
              <a:t>My Weekly Reader</a:t>
            </a:r>
            <a:r>
              <a:rPr lang="en-US" sz="3200" dirty="0"/>
              <a:t>. This student resource is now available in print or digital formats. </a:t>
            </a:r>
            <a:r>
              <a:rPr lang="en-US" sz="3200" dirty="0">
                <a:solidFill>
                  <a:srgbClr val="FFFF00"/>
                </a:solidFill>
              </a:rPr>
              <a:t>Why do you think it’s important for you and your classmates to stay up-to-date on the latest current events from around the world?</a:t>
            </a: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22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On this day in 1789, the United States Post Office opened.  In recent years, many people have begun to use email.  </a:t>
            </a:r>
            <a:r>
              <a:rPr lang="en-US" sz="3600" dirty="0">
                <a:solidFill>
                  <a:srgbClr val="FFFF00"/>
                </a:solidFill>
              </a:rPr>
              <a:t>Do you think there will ever be a time in the future that the only items actually “mailed” by the Post Office are packages?  And all letters and magazines will be sent via email? </a:t>
            </a: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46</TotalTime>
  <Words>155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September 18</vt:lpstr>
      <vt:lpstr>September 19</vt:lpstr>
      <vt:lpstr>September 20</vt:lpstr>
      <vt:lpstr>September 21</vt:lpstr>
      <vt:lpstr>September 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9</cp:revision>
  <dcterms:created xsi:type="dcterms:W3CDTF">2016-08-22T15:24:32Z</dcterms:created>
  <dcterms:modified xsi:type="dcterms:W3CDTF">2017-09-15T12:24:13Z</dcterms:modified>
</cp:coreProperties>
</file>