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99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9/25/17 </a:t>
            </a:r>
            <a:r>
              <a:rPr lang="en-US" sz="4000" dirty="0" smtClean="0"/>
              <a:t>– </a:t>
            </a:r>
            <a:r>
              <a:rPr lang="en-US" sz="4000" dirty="0" smtClean="0"/>
              <a:t>9/28/17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</a:t>
            </a:r>
            <a:r>
              <a:rPr lang="en-US" sz="4000" b="1" dirty="0" smtClean="0"/>
              <a:t>25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On September 25, 1513, Balboa discovered the Pacific Ocean.  </a:t>
            </a:r>
            <a:r>
              <a:rPr lang="en-US" sz="4000" dirty="0">
                <a:solidFill>
                  <a:srgbClr val="FFFF00"/>
                </a:solidFill>
              </a:rPr>
              <a:t>What types of things do you think we still have to discover about the ocean? 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27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26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On September 26, 1774, John Chapman was born.  Later in life, he became better known as Johnny Appleseed.  Johnny performed a “community service” as he traveled west spreading apple seeds.  </a:t>
            </a:r>
            <a:r>
              <a:rPr lang="en-US" sz="3600" dirty="0">
                <a:solidFill>
                  <a:srgbClr val="FFFF00"/>
                </a:solidFill>
              </a:rPr>
              <a:t>Write about some types of community service that you could possibly perform</a:t>
            </a: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27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On September 27, 1694 a hurricane hits Carlisle Bay Barbados.  27 British Ships were destroyed and 3,000 men died.  </a:t>
            </a:r>
            <a:r>
              <a:rPr lang="en-US" sz="4000" dirty="0" smtClean="0">
                <a:solidFill>
                  <a:srgbClr val="FFFF00"/>
                </a:solidFill>
              </a:rPr>
              <a:t>Have you ever been in a hurricane?  What does your family do to prepare for the storm?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28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On September 28, 1781 9,000 American and 7,000 French troops begin the siege of Yorktown.  </a:t>
            </a:r>
            <a:r>
              <a:rPr lang="en-US" sz="4000" dirty="0" smtClean="0">
                <a:solidFill>
                  <a:srgbClr val="FFFF00"/>
                </a:solidFill>
              </a:rPr>
              <a:t>Why is teamwork and important aspect to understand and use?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29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Today is “Good Neighbor Day.”  </a:t>
            </a:r>
            <a:r>
              <a:rPr lang="en-US" sz="4000" dirty="0">
                <a:solidFill>
                  <a:srgbClr val="FFFF00"/>
                </a:solidFill>
              </a:rPr>
              <a:t>Make a list of everything you can do to be a good neighbor for those who live around you</a:t>
            </a:r>
          </a:p>
        </p:txBody>
      </p:sp>
    </p:spTree>
    <p:extLst>
      <p:ext uri="{BB962C8B-B14F-4D97-AF65-F5344CB8AC3E}">
        <p14:creationId xmlns:p14="http://schemas.microsoft.com/office/powerpoint/2010/main" val="423469829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228</TotalTime>
  <Words>114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Writing Prompts</vt:lpstr>
      <vt:lpstr>September 25</vt:lpstr>
      <vt:lpstr>September 26</vt:lpstr>
      <vt:lpstr>September 27</vt:lpstr>
      <vt:lpstr>September 28</vt:lpstr>
      <vt:lpstr>September 29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13</cp:revision>
  <dcterms:created xsi:type="dcterms:W3CDTF">2016-08-22T15:24:32Z</dcterms:created>
  <dcterms:modified xsi:type="dcterms:W3CDTF">2017-09-15T13:32:21Z</dcterms:modified>
</cp:coreProperties>
</file>